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2" r:id="rId3"/>
    <p:sldId id="258" r:id="rId4"/>
    <p:sldId id="305" r:id="rId5"/>
    <p:sldId id="293" r:id="rId6"/>
    <p:sldId id="309" r:id="rId7"/>
    <p:sldId id="307" r:id="rId8"/>
    <p:sldId id="310" r:id="rId9"/>
    <p:sldId id="311" r:id="rId10"/>
    <p:sldId id="312" r:id="rId11"/>
    <p:sldId id="308" r:id="rId12"/>
    <p:sldId id="314" r:id="rId13"/>
    <p:sldId id="284" r:id="rId14"/>
    <p:sldId id="315" r:id="rId15"/>
    <p:sldId id="316" r:id="rId16"/>
    <p:sldId id="317" r:id="rId17"/>
    <p:sldId id="285" r:id="rId1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6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F968-2755-4C75-8A24-7A424A1AC0E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59B6351-5D73-45B7-972C-01CF95B01168}">
      <dgm:prSet phldrT="[Texto]"/>
      <dgm:spPr/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B345168B-9C34-4E4A-B7A3-92DF40DEBC3E}" type="parTrans" cxnId="{15676BD3-0B82-4590-AF12-7B1071E18B0A}">
      <dgm:prSet/>
      <dgm:spPr/>
      <dgm:t>
        <a:bodyPr/>
        <a:lstStyle/>
        <a:p>
          <a:endParaRPr lang="pt-BR"/>
        </a:p>
      </dgm:t>
    </dgm:pt>
    <dgm:pt modelId="{7E1C10BB-BDBC-4BDD-B691-7788DA7C0EF6}" type="sibTrans" cxnId="{15676BD3-0B82-4590-AF12-7B1071E18B0A}">
      <dgm:prSet/>
      <dgm:spPr/>
      <dgm:t>
        <a:bodyPr/>
        <a:lstStyle/>
        <a:p>
          <a:endParaRPr lang="pt-BR"/>
        </a:p>
      </dgm:t>
    </dgm:pt>
    <dgm:pt modelId="{AC43F4B2-E84A-46FE-A751-BA1FF4B0ADF1}">
      <dgm:prSet/>
      <dgm:spPr/>
      <dgm:t>
        <a:bodyPr/>
        <a:lstStyle/>
        <a:p>
          <a:pPr rtl="0"/>
          <a:r>
            <a:rPr lang="pt-BR" b="1" dirty="0" smtClean="0"/>
            <a:t>Missão Institucional do IPHAN</a:t>
          </a:r>
          <a:endParaRPr lang="pt-BR" b="1" dirty="0"/>
        </a:p>
      </dgm:t>
    </dgm:pt>
    <dgm:pt modelId="{CF8E48CC-354E-4DD3-AFFA-739D5306C24C}" type="parTrans" cxnId="{12A65F4D-D62F-4EDC-A484-C96ACE764679}">
      <dgm:prSet/>
      <dgm:spPr/>
      <dgm:t>
        <a:bodyPr/>
        <a:lstStyle/>
        <a:p>
          <a:endParaRPr lang="pt-BR"/>
        </a:p>
      </dgm:t>
    </dgm:pt>
    <dgm:pt modelId="{4AE9E700-63FA-4B57-A1E6-5338BF0902EB}" type="sibTrans" cxnId="{12A65F4D-D62F-4EDC-A484-C96ACE764679}">
      <dgm:prSet/>
      <dgm:spPr/>
      <dgm:t>
        <a:bodyPr/>
        <a:lstStyle/>
        <a:p>
          <a:endParaRPr lang="pt-BR"/>
        </a:p>
      </dgm:t>
    </dgm:pt>
    <dgm:pt modelId="{EE9F39C6-3F91-41B3-B47A-D422420608E2}">
      <dgm:prSet phldrT="[Texto]"/>
      <dgm:spPr/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9D3392CC-C74A-445B-BF88-99C1B2480821}" type="parTrans" cxnId="{3FAF3583-1DC9-4D95-8FFD-ADA6D04093AC}">
      <dgm:prSet/>
      <dgm:spPr/>
      <dgm:t>
        <a:bodyPr/>
        <a:lstStyle/>
        <a:p>
          <a:endParaRPr lang="pt-BR"/>
        </a:p>
      </dgm:t>
    </dgm:pt>
    <dgm:pt modelId="{6FF44B52-B8E8-4205-A925-DA45548E36EF}" type="sibTrans" cxnId="{3FAF3583-1DC9-4D95-8FFD-ADA6D04093AC}">
      <dgm:prSet/>
      <dgm:spPr/>
      <dgm:t>
        <a:bodyPr/>
        <a:lstStyle/>
        <a:p>
          <a:endParaRPr lang="pt-BR"/>
        </a:p>
      </dgm:t>
    </dgm:pt>
    <dgm:pt modelId="{47217E4B-9F34-464B-AF16-32CBF43F6017}">
      <dgm:prSet/>
      <dgm:spPr/>
      <dgm:t>
        <a:bodyPr/>
        <a:lstStyle/>
        <a:p>
          <a:pPr rtl="0"/>
          <a:r>
            <a:rPr lang="pt-BR" b="1" dirty="0" smtClean="0"/>
            <a:t>IPHAN e o Licenciamento Ambiental: Normativas</a:t>
          </a:r>
          <a:endParaRPr lang="pt-BR" b="1" dirty="0"/>
        </a:p>
      </dgm:t>
    </dgm:pt>
    <dgm:pt modelId="{D52FD348-5D2A-489C-A58F-7C2CE8EB02F3}" type="parTrans" cxnId="{5136CAC3-30C0-4798-8772-317984782EC0}">
      <dgm:prSet/>
      <dgm:spPr/>
      <dgm:t>
        <a:bodyPr/>
        <a:lstStyle/>
        <a:p>
          <a:endParaRPr lang="pt-BR"/>
        </a:p>
      </dgm:t>
    </dgm:pt>
    <dgm:pt modelId="{94819053-F943-4039-A4D4-F2C97EA6441B}" type="sibTrans" cxnId="{5136CAC3-30C0-4798-8772-317984782EC0}">
      <dgm:prSet/>
      <dgm:spPr/>
      <dgm:t>
        <a:bodyPr/>
        <a:lstStyle/>
        <a:p>
          <a:endParaRPr lang="pt-BR"/>
        </a:p>
      </dgm:t>
    </dgm:pt>
    <dgm:pt modelId="{C6513224-C2AE-4F3F-8F3E-740485E3A740}">
      <dgm:prSet phldrT="[Texto]"/>
      <dgm:spPr/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1CA4020C-F964-420E-96AB-17F902C8EE0A}" type="parTrans" cxnId="{C72E31A7-C9CB-4225-99EC-1CA0C1FC21C4}">
      <dgm:prSet/>
      <dgm:spPr/>
      <dgm:t>
        <a:bodyPr/>
        <a:lstStyle/>
        <a:p>
          <a:endParaRPr lang="pt-BR"/>
        </a:p>
      </dgm:t>
    </dgm:pt>
    <dgm:pt modelId="{E0178E4C-29AA-443B-B488-9004E603BFCD}" type="sibTrans" cxnId="{C72E31A7-C9CB-4225-99EC-1CA0C1FC21C4}">
      <dgm:prSet/>
      <dgm:spPr/>
      <dgm:t>
        <a:bodyPr/>
        <a:lstStyle/>
        <a:p>
          <a:endParaRPr lang="pt-BR"/>
        </a:p>
      </dgm:t>
    </dgm:pt>
    <dgm:pt modelId="{28BE5801-8AAB-48D7-826A-56AC09E89CD8}">
      <dgm:prSet/>
      <dgm:spPr/>
      <dgm:t>
        <a:bodyPr/>
        <a:lstStyle/>
        <a:p>
          <a:pPr rtl="0"/>
          <a:r>
            <a:rPr lang="pt-BR" b="1" dirty="0" smtClean="0"/>
            <a:t>Empreendimentos: Usinas Eólicas e Fotovoltaicas</a:t>
          </a:r>
          <a:endParaRPr lang="pt-BR" dirty="0"/>
        </a:p>
      </dgm:t>
    </dgm:pt>
    <dgm:pt modelId="{556469F7-B508-441E-ACEF-77C7875F5672}" type="parTrans" cxnId="{D225301A-64B3-4CB1-B12B-658755CA18EA}">
      <dgm:prSet/>
      <dgm:spPr/>
      <dgm:t>
        <a:bodyPr/>
        <a:lstStyle/>
        <a:p>
          <a:endParaRPr lang="pt-BR"/>
        </a:p>
      </dgm:t>
    </dgm:pt>
    <dgm:pt modelId="{05C5113E-4EFE-4BA3-BAF1-B30FFBA53078}" type="sibTrans" cxnId="{D225301A-64B3-4CB1-B12B-658755CA18EA}">
      <dgm:prSet/>
      <dgm:spPr/>
      <dgm:t>
        <a:bodyPr/>
        <a:lstStyle/>
        <a:p>
          <a:endParaRPr lang="pt-BR"/>
        </a:p>
      </dgm:t>
    </dgm:pt>
    <dgm:pt modelId="{49909011-1CEC-4FA4-8CA3-719FB882A7BE}">
      <dgm:prSet phldrT="[Texto]"/>
      <dgm:spPr/>
      <dgm:t>
        <a:bodyPr/>
        <a:lstStyle/>
        <a:p>
          <a:r>
            <a:rPr lang="pt-BR" dirty="0" smtClean="0"/>
            <a:t>IV</a:t>
          </a:r>
          <a:endParaRPr lang="pt-BR" dirty="0"/>
        </a:p>
      </dgm:t>
    </dgm:pt>
    <dgm:pt modelId="{144AFB3E-88BA-47AB-8C18-644932EA74B0}" type="parTrans" cxnId="{306C47E7-ED41-4BF7-86D9-E581F60B86E1}">
      <dgm:prSet/>
      <dgm:spPr/>
      <dgm:t>
        <a:bodyPr/>
        <a:lstStyle/>
        <a:p>
          <a:endParaRPr lang="pt-BR"/>
        </a:p>
      </dgm:t>
    </dgm:pt>
    <dgm:pt modelId="{4DC6CE78-AC6A-41FD-8FF4-E12AA28D13B8}" type="sibTrans" cxnId="{306C47E7-ED41-4BF7-86D9-E581F60B86E1}">
      <dgm:prSet/>
      <dgm:spPr/>
      <dgm:t>
        <a:bodyPr/>
        <a:lstStyle/>
        <a:p>
          <a:endParaRPr lang="pt-BR"/>
        </a:p>
      </dgm:t>
    </dgm:pt>
    <dgm:pt modelId="{0E7968BE-5291-42D5-85CE-693D2FF930E2}">
      <dgm:prSet/>
      <dgm:spPr/>
      <dgm:t>
        <a:bodyPr/>
        <a:lstStyle/>
        <a:p>
          <a:pPr rtl="0"/>
          <a:r>
            <a:rPr lang="pt-BR" b="1" dirty="0" smtClean="0"/>
            <a:t>Considerações Gerais</a:t>
          </a:r>
          <a:endParaRPr lang="pt-BR" b="1" dirty="0"/>
        </a:p>
      </dgm:t>
    </dgm:pt>
    <dgm:pt modelId="{6A666692-4F01-4D31-94C2-D44B89E605A6}" type="parTrans" cxnId="{BFD0E43F-33E4-4EAC-850A-E49312CBCEC4}">
      <dgm:prSet/>
      <dgm:spPr/>
      <dgm:t>
        <a:bodyPr/>
        <a:lstStyle/>
        <a:p>
          <a:endParaRPr lang="pt-BR"/>
        </a:p>
      </dgm:t>
    </dgm:pt>
    <dgm:pt modelId="{E2643DD1-79FA-4F3E-BFCF-BD1B9FED6999}" type="sibTrans" cxnId="{BFD0E43F-33E4-4EAC-850A-E49312CBCEC4}">
      <dgm:prSet/>
      <dgm:spPr/>
      <dgm:t>
        <a:bodyPr/>
        <a:lstStyle/>
        <a:p>
          <a:endParaRPr lang="pt-BR"/>
        </a:p>
      </dgm:t>
    </dgm:pt>
    <dgm:pt modelId="{C6E0DAA9-6767-4817-BBB7-96EB738DF13F}" type="pres">
      <dgm:prSet presAssocID="{3D63F968-2755-4C75-8A24-7A424A1AC0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B81816-5AAD-4984-A9A2-33F5AA6BC155}" type="pres">
      <dgm:prSet presAssocID="{659B6351-5D73-45B7-972C-01CF95B01168}" presName="linNode" presStyleCnt="0"/>
      <dgm:spPr/>
    </dgm:pt>
    <dgm:pt modelId="{39967144-8D06-4C28-9610-FF861B72D88C}" type="pres">
      <dgm:prSet presAssocID="{659B6351-5D73-45B7-972C-01CF95B01168}" presName="parentText" presStyleLbl="node1" presStyleIdx="0" presStyleCnt="4" custScaleX="330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43AEC-B88E-477C-821A-7AC2B2706FB0}" type="pres">
      <dgm:prSet presAssocID="{659B6351-5D73-45B7-972C-01CF95B01168}" presName="descendantText" presStyleLbl="alignAccFollowNode1" presStyleIdx="0" presStyleCnt="4" custScaleX="142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6ACB3C-F132-4112-8EFC-C74F14F060CB}" type="pres">
      <dgm:prSet presAssocID="{7E1C10BB-BDBC-4BDD-B691-7788DA7C0EF6}" presName="sp" presStyleCnt="0"/>
      <dgm:spPr/>
    </dgm:pt>
    <dgm:pt modelId="{60358569-F0D0-4E45-9F00-45C1CCB18BF5}" type="pres">
      <dgm:prSet presAssocID="{EE9F39C6-3F91-41B3-B47A-D422420608E2}" presName="linNode" presStyleCnt="0"/>
      <dgm:spPr/>
    </dgm:pt>
    <dgm:pt modelId="{8F5B68BB-D61D-4767-911D-DDF10FBC370D}" type="pres">
      <dgm:prSet presAssocID="{EE9F39C6-3F91-41B3-B47A-D422420608E2}" presName="parentText" presStyleLbl="node1" presStyleIdx="1" presStyleCnt="4" custScaleX="329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0492FE-4FE4-4D86-8E12-CEEFF39DD8FA}" type="pres">
      <dgm:prSet presAssocID="{EE9F39C6-3F91-41B3-B47A-D422420608E2}" presName="descendantText" presStyleLbl="alignAccFollowNode1" presStyleIdx="1" presStyleCnt="4" custScaleX="142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A66CE-2E5B-4AD2-88A0-25C127F69E2B}" type="pres">
      <dgm:prSet presAssocID="{6FF44B52-B8E8-4205-A925-DA45548E36EF}" presName="sp" presStyleCnt="0"/>
      <dgm:spPr/>
    </dgm:pt>
    <dgm:pt modelId="{75CE06BB-11C7-4778-9AE6-A3B1A1C12EFE}" type="pres">
      <dgm:prSet presAssocID="{C6513224-C2AE-4F3F-8F3E-740485E3A740}" presName="linNode" presStyleCnt="0"/>
      <dgm:spPr/>
    </dgm:pt>
    <dgm:pt modelId="{0C41CF7B-5E33-4E4B-8321-8946F5A1A7F0}" type="pres">
      <dgm:prSet presAssocID="{C6513224-C2AE-4F3F-8F3E-740485E3A740}" presName="parentText" presStyleLbl="node1" presStyleIdx="2" presStyleCnt="4" custScaleX="3385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983E01-F620-4385-BD5B-FC04D195FC69}" type="pres">
      <dgm:prSet presAssocID="{C6513224-C2AE-4F3F-8F3E-740485E3A740}" presName="descendantText" presStyleLbl="alignAccFollowNode1" presStyleIdx="2" presStyleCnt="4" custScaleX="1480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59F54D-8CC1-4244-BA37-917034E67EFA}" type="pres">
      <dgm:prSet presAssocID="{E0178E4C-29AA-443B-B488-9004E603BFCD}" presName="sp" presStyleCnt="0"/>
      <dgm:spPr/>
    </dgm:pt>
    <dgm:pt modelId="{A181EA57-5841-44A0-90B8-440AEDB4E75B}" type="pres">
      <dgm:prSet presAssocID="{49909011-1CEC-4FA4-8CA3-719FB882A7BE}" presName="linNode" presStyleCnt="0"/>
      <dgm:spPr/>
    </dgm:pt>
    <dgm:pt modelId="{EEE96350-6D3E-478F-B422-49759F83D77C}" type="pres">
      <dgm:prSet presAssocID="{49909011-1CEC-4FA4-8CA3-719FB882A7BE}" presName="parentText" presStyleLbl="node1" presStyleIdx="3" presStyleCnt="4" custScaleX="3267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D6B0C1-ABDE-46D0-9C9B-D53FD7E65EE9}" type="pres">
      <dgm:prSet presAssocID="{49909011-1CEC-4FA4-8CA3-719FB882A7BE}" presName="descendantText" presStyleLbl="alignAccFollowNode1" presStyleIdx="3" presStyleCnt="4" custScaleX="142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36CAC3-30C0-4798-8772-317984782EC0}" srcId="{EE9F39C6-3F91-41B3-B47A-D422420608E2}" destId="{47217E4B-9F34-464B-AF16-32CBF43F6017}" srcOrd="0" destOrd="0" parTransId="{D52FD348-5D2A-489C-A58F-7C2CE8EB02F3}" sibTransId="{94819053-F943-4039-A4D4-F2C97EA6441B}"/>
    <dgm:cxn modelId="{3FAF3583-1DC9-4D95-8FFD-ADA6D04093AC}" srcId="{3D63F968-2755-4C75-8A24-7A424A1AC0E3}" destId="{EE9F39C6-3F91-41B3-B47A-D422420608E2}" srcOrd="1" destOrd="0" parTransId="{9D3392CC-C74A-445B-BF88-99C1B2480821}" sibTransId="{6FF44B52-B8E8-4205-A925-DA45548E36EF}"/>
    <dgm:cxn modelId="{306C47E7-ED41-4BF7-86D9-E581F60B86E1}" srcId="{3D63F968-2755-4C75-8A24-7A424A1AC0E3}" destId="{49909011-1CEC-4FA4-8CA3-719FB882A7BE}" srcOrd="3" destOrd="0" parTransId="{144AFB3E-88BA-47AB-8C18-644932EA74B0}" sibTransId="{4DC6CE78-AC6A-41FD-8FF4-E12AA28D13B8}"/>
    <dgm:cxn modelId="{E7A90E3A-9540-4B7F-A4FC-F3E2917837AA}" type="presOf" srcId="{28BE5801-8AAB-48D7-826A-56AC09E89CD8}" destId="{76983E01-F620-4385-BD5B-FC04D195FC69}" srcOrd="0" destOrd="0" presId="urn:microsoft.com/office/officeart/2005/8/layout/vList5"/>
    <dgm:cxn modelId="{12A65F4D-D62F-4EDC-A484-C96ACE764679}" srcId="{659B6351-5D73-45B7-972C-01CF95B01168}" destId="{AC43F4B2-E84A-46FE-A751-BA1FF4B0ADF1}" srcOrd="0" destOrd="0" parTransId="{CF8E48CC-354E-4DD3-AFFA-739D5306C24C}" sibTransId="{4AE9E700-63FA-4B57-A1E6-5338BF0902EB}"/>
    <dgm:cxn modelId="{BB826A87-9DA2-4040-9716-E34EECB0F1D3}" type="presOf" srcId="{49909011-1CEC-4FA4-8CA3-719FB882A7BE}" destId="{EEE96350-6D3E-478F-B422-49759F83D77C}" srcOrd="0" destOrd="0" presId="urn:microsoft.com/office/officeart/2005/8/layout/vList5"/>
    <dgm:cxn modelId="{95F08761-8B73-4322-B0DD-A547BF91F264}" type="presOf" srcId="{0E7968BE-5291-42D5-85CE-693D2FF930E2}" destId="{33D6B0C1-ABDE-46D0-9C9B-D53FD7E65EE9}" srcOrd="0" destOrd="0" presId="urn:microsoft.com/office/officeart/2005/8/layout/vList5"/>
    <dgm:cxn modelId="{15676BD3-0B82-4590-AF12-7B1071E18B0A}" srcId="{3D63F968-2755-4C75-8A24-7A424A1AC0E3}" destId="{659B6351-5D73-45B7-972C-01CF95B01168}" srcOrd="0" destOrd="0" parTransId="{B345168B-9C34-4E4A-B7A3-92DF40DEBC3E}" sibTransId="{7E1C10BB-BDBC-4BDD-B691-7788DA7C0EF6}"/>
    <dgm:cxn modelId="{D11A5A61-424E-4BE6-8165-5ED402009685}" type="presOf" srcId="{AC43F4B2-E84A-46FE-A751-BA1FF4B0ADF1}" destId="{CE343AEC-B88E-477C-821A-7AC2B2706FB0}" srcOrd="0" destOrd="0" presId="urn:microsoft.com/office/officeart/2005/8/layout/vList5"/>
    <dgm:cxn modelId="{C7CA2F2D-B663-49B0-86F2-68930859FD4A}" type="presOf" srcId="{47217E4B-9F34-464B-AF16-32CBF43F6017}" destId="{BA0492FE-4FE4-4D86-8E12-CEEFF39DD8FA}" srcOrd="0" destOrd="0" presId="urn:microsoft.com/office/officeart/2005/8/layout/vList5"/>
    <dgm:cxn modelId="{D852BB53-6970-4685-A44C-26220786425E}" type="presOf" srcId="{EE9F39C6-3F91-41B3-B47A-D422420608E2}" destId="{8F5B68BB-D61D-4767-911D-DDF10FBC370D}" srcOrd="0" destOrd="0" presId="urn:microsoft.com/office/officeart/2005/8/layout/vList5"/>
    <dgm:cxn modelId="{BFD0E43F-33E4-4EAC-850A-E49312CBCEC4}" srcId="{49909011-1CEC-4FA4-8CA3-719FB882A7BE}" destId="{0E7968BE-5291-42D5-85CE-693D2FF930E2}" srcOrd="0" destOrd="0" parTransId="{6A666692-4F01-4D31-94C2-D44B89E605A6}" sibTransId="{E2643DD1-79FA-4F3E-BFCF-BD1B9FED6999}"/>
    <dgm:cxn modelId="{D225301A-64B3-4CB1-B12B-658755CA18EA}" srcId="{C6513224-C2AE-4F3F-8F3E-740485E3A740}" destId="{28BE5801-8AAB-48D7-826A-56AC09E89CD8}" srcOrd="0" destOrd="0" parTransId="{556469F7-B508-441E-ACEF-77C7875F5672}" sibTransId="{05C5113E-4EFE-4BA3-BAF1-B30FFBA53078}"/>
    <dgm:cxn modelId="{27A82B67-D0AC-4AC2-AC4C-D2ABF3007822}" type="presOf" srcId="{659B6351-5D73-45B7-972C-01CF95B01168}" destId="{39967144-8D06-4C28-9610-FF861B72D88C}" srcOrd="0" destOrd="0" presId="urn:microsoft.com/office/officeart/2005/8/layout/vList5"/>
    <dgm:cxn modelId="{C72E31A7-C9CB-4225-99EC-1CA0C1FC21C4}" srcId="{3D63F968-2755-4C75-8A24-7A424A1AC0E3}" destId="{C6513224-C2AE-4F3F-8F3E-740485E3A740}" srcOrd="2" destOrd="0" parTransId="{1CA4020C-F964-420E-96AB-17F902C8EE0A}" sibTransId="{E0178E4C-29AA-443B-B488-9004E603BFCD}"/>
    <dgm:cxn modelId="{96640F36-BA92-48AE-A3E4-759809F3B329}" type="presOf" srcId="{C6513224-C2AE-4F3F-8F3E-740485E3A740}" destId="{0C41CF7B-5E33-4E4B-8321-8946F5A1A7F0}" srcOrd="0" destOrd="0" presId="urn:microsoft.com/office/officeart/2005/8/layout/vList5"/>
    <dgm:cxn modelId="{9484CCA0-D7C1-40DF-84C1-DEF08B1E197F}" type="presOf" srcId="{3D63F968-2755-4C75-8A24-7A424A1AC0E3}" destId="{C6E0DAA9-6767-4817-BBB7-96EB738DF13F}" srcOrd="0" destOrd="0" presId="urn:microsoft.com/office/officeart/2005/8/layout/vList5"/>
    <dgm:cxn modelId="{EC51FC4B-36AB-4467-92D2-AEE341C78540}" type="presParOf" srcId="{C6E0DAA9-6767-4817-BBB7-96EB738DF13F}" destId="{B4B81816-5AAD-4984-A9A2-33F5AA6BC155}" srcOrd="0" destOrd="0" presId="urn:microsoft.com/office/officeart/2005/8/layout/vList5"/>
    <dgm:cxn modelId="{A8B59250-5098-4165-8024-730B2125E6BF}" type="presParOf" srcId="{B4B81816-5AAD-4984-A9A2-33F5AA6BC155}" destId="{39967144-8D06-4C28-9610-FF861B72D88C}" srcOrd="0" destOrd="0" presId="urn:microsoft.com/office/officeart/2005/8/layout/vList5"/>
    <dgm:cxn modelId="{40FBC179-5CD3-42C2-8EC8-F2837D2D80D3}" type="presParOf" srcId="{B4B81816-5AAD-4984-A9A2-33F5AA6BC155}" destId="{CE343AEC-B88E-477C-821A-7AC2B2706FB0}" srcOrd="1" destOrd="0" presId="urn:microsoft.com/office/officeart/2005/8/layout/vList5"/>
    <dgm:cxn modelId="{C1C6DBCD-A602-47EF-881D-AD446E2E31CF}" type="presParOf" srcId="{C6E0DAA9-6767-4817-BBB7-96EB738DF13F}" destId="{AD6ACB3C-F132-4112-8EFC-C74F14F060CB}" srcOrd="1" destOrd="0" presId="urn:microsoft.com/office/officeart/2005/8/layout/vList5"/>
    <dgm:cxn modelId="{F2FF854D-A0B3-4C1F-BF0F-3920BA976BC0}" type="presParOf" srcId="{C6E0DAA9-6767-4817-BBB7-96EB738DF13F}" destId="{60358569-F0D0-4E45-9F00-45C1CCB18BF5}" srcOrd="2" destOrd="0" presId="urn:microsoft.com/office/officeart/2005/8/layout/vList5"/>
    <dgm:cxn modelId="{751F1569-64B9-4AC3-A4AC-71659D12D10E}" type="presParOf" srcId="{60358569-F0D0-4E45-9F00-45C1CCB18BF5}" destId="{8F5B68BB-D61D-4767-911D-DDF10FBC370D}" srcOrd="0" destOrd="0" presId="urn:microsoft.com/office/officeart/2005/8/layout/vList5"/>
    <dgm:cxn modelId="{B68F0E61-BD84-4DAE-BBB7-DC39613F3D48}" type="presParOf" srcId="{60358569-F0D0-4E45-9F00-45C1CCB18BF5}" destId="{BA0492FE-4FE4-4D86-8E12-CEEFF39DD8FA}" srcOrd="1" destOrd="0" presId="urn:microsoft.com/office/officeart/2005/8/layout/vList5"/>
    <dgm:cxn modelId="{4D0BFCE7-AB7A-41CD-9D3F-C6EE9B658DCA}" type="presParOf" srcId="{C6E0DAA9-6767-4817-BBB7-96EB738DF13F}" destId="{5D0A66CE-2E5B-4AD2-88A0-25C127F69E2B}" srcOrd="3" destOrd="0" presId="urn:microsoft.com/office/officeart/2005/8/layout/vList5"/>
    <dgm:cxn modelId="{9D2570CE-EAC0-43E2-BEC2-46D5C8E8D38F}" type="presParOf" srcId="{C6E0DAA9-6767-4817-BBB7-96EB738DF13F}" destId="{75CE06BB-11C7-4778-9AE6-A3B1A1C12EFE}" srcOrd="4" destOrd="0" presId="urn:microsoft.com/office/officeart/2005/8/layout/vList5"/>
    <dgm:cxn modelId="{855994B5-E9ED-4019-80BD-A5835ED0C506}" type="presParOf" srcId="{75CE06BB-11C7-4778-9AE6-A3B1A1C12EFE}" destId="{0C41CF7B-5E33-4E4B-8321-8946F5A1A7F0}" srcOrd="0" destOrd="0" presId="urn:microsoft.com/office/officeart/2005/8/layout/vList5"/>
    <dgm:cxn modelId="{65754EF2-22EF-430B-A891-6692B21E30DA}" type="presParOf" srcId="{75CE06BB-11C7-4778-9AE6-A3B1A1C12EFE}" destId="{76983E01-F620-4385-BD5B-FC04D195FC69}" srcOrd="1" destOrd="0" presId="urn:microsoft.com/office/officeart/2005/8/layout/vList5"/>
    <dgm:cxn modelId="{9DFE30E8-E3B1-407F-BB06-E64E342D6501}" type="presParOf" srcId="{C6E0DAA9-6767-4817-BBB7-96EB738DF13F}" destId="{EF59F54D-8CC1-4244-BA37-917034E67EFA}" srcOrd="5" destOrd="0" presId="urn:microsoft.com/office/officeart/2005/8/layout/vList5"/>
    <dgm:cxn modelId="{8AFD3F0A-F538-4A09-80B6-E24B3BD185A1}" type="presParOf" srcId="{C6E0DAA9-6767-4817-BBB7-96EB738DF13F}" destId="{A181EA57-5841-44A0-90B8-440AEDB4E75B}" srcOrd="6" destOrd="0" presId="urn:microsoft.com/office/officeart/2005/8/layout/vList5"/>
    <dgm:cxn modelId="{860523FA-5ADC-4AEE-9511-140AED9BCD5F}" type="presParOf" srcId="{A181EA57-5841-44A0-90B8-440AEDB4E75B}" destId="{EEE96350-6D3E-478F-B422-49759F83D77C}" srcOrd="0" destOrd="0" presId="urn:microsoft.com/office/officeart/2005/8/layout/vList5"/>
    <dgm:cxn modelId="{32AB211D-4119-46A4-A9BD-E93AC1A9DE69}" type="presParOf" srcId="{A181EA57-5841-44A0-90B8-440AEDB4E75B}" destId="{33D6B0C1-ABDE-46D0-9C9B-D53FD7E65E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75874-E3C5-4284-80B9-599D8A9E5F5F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BE3DDD7-927E-400B-BD89-671EFD2F28B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IPHAN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7E44-5B52-43CF-8D7A-E850D73C5C67}" type="parTrans" cxnId="{C3AF6670-A0C9-416A-A25C-A2F1E5F96D35}">
      <dgm:prSet/>
      <dgm:spPr/>
      <dgm:t>
        <a:bodyPr/>
        <a:lstStyle/>
        <a:p>
          <a:endParaRPr lang="pt-BR"/>
        </a:p>
      </dgm:t>
    </dgm:pt>
    <dgm:pt modelId="{58D781BE-0FF5-4CBF-B6CD-16F445D2ADF5}" type="sibTrans" cxnId="{C3AF6670-A0C9-416A-A25C-A2F1E5F96D3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pt-BR" sz="1400" b="1" dirty="0" smtClean="0"/>
            <a:t>Patrimônio Cultural</a:t>
          </a:r>
          <a:endParaRPr lang="pt-BR" sz="1400" b="1" dirty="0"/>
        </a:p>
      </dgm:t>
    </dgm:pt>
    <dgm:pt modelId="{73802068-6537-447F-A406-453E08A885D9}">
      <dgm:prSet phldrT="[Texto]" custT="1"/>
      <dgm:spPr/>
      <dgm:t>
        <a:bodyPr/>
        <a:lstStyle/>
        <a:p>
          <a:r>
            <a:rPr lang="pt-BR" sz="1800" b="1" dirty="0" smtClean="0"/>
            <a:t>Bens Arqueológicos</a:t>
          </a:r>
          <a:endParaRPr lang="pt-BR" sz="1800" b="1" dirty="0"/>
        </a:p>
      </dgm:t>
    </dgm:pt>
    <dgm:pt modelId="{FE6A95A5-9AD0-4C34-B5F6-9B29DC96AB26}" type="parTrans" cxnId="{EE2C1A12-2DD9-49A7-A643-7882779F106E}">
      <dgm:prSet/>
      <dgm:spPr/>
      <dgm:t>
        <a:bodyPr/>
        <a:lstStyle/>
        <a:p>
          <a:endParaRPr lang="pt-BR"/>
        </a:p>
      </dgm:t>
    </dgm:pt>
    <dgm:pt modelId="{97907E9E-58E4-4256-B87C-F7BF1BCE1D14}" type="sibTrans" cxnId="{EE2C1A12-2DD9-49A7-A643-7882779F106E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pt-BR" sz="1200" b="1" dirty="0" smtClean="0"/>
            <a:t>Lei 3.924/1961</a:t>
          </a:r>
          <a:endParaRPr lang="pt-BR" sz="1200" b="1" dirty="0"/>
        </a:p>
      </dgm:t>
    </dgm:pt>
    <dgm:pt modelId="{037FFDF6-188A-4A40-A9F7-A9AF5EF75F2D}">
      <dgm:prSet phldrT="[Texto]" custT="1"/>
      <dgm:spPr/>
      <dgm:t>
        <a:bodyPr/>
        <a:lstStyle/>
        <a:p>
          <a:r>
            <a:rPr lang="pt-BR" sz="1800" b="1" dirty="0" smtClean="0"/>
            <a:t>Bens Registrados</a:t>
          </a:r>
          <a:endParaRPr lang="pt-BR" sz="1800" b="1" dirty="0"/>
        </a:p>
      </dgm:t>
    </dgm:pt>
    <dgm:pt modelId="{DF4CAF5F-5FD3-42B6-8087-535021D80753}" type="parTrans" cxnId="{915D2C54-332D-42A4-86CA-711E034208E6}">
      <dgm:prSet/>
      <dgm:spPr/>
      <dgm:t>
        <a:bodyPr/>
        <a:lstStyle/>
        <a:p>
          <a:endParaRPr lang="pt-BR"/>
        </a:p>
      </dgm:t>
    </dgm:pt>
    <dgm:pt modelId="{32EE5E8F-CD9A-4237-9E1F-3236C5AD9D29}" type="sibTrans" cxnId="{915D2C54-332D-42A4-86CA-711E034208E6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pt-BR" sz="1200" b="1" dirty="0" smtClean="0"/>
            <a:t>Lei nº 3.551/2000</a:t>
          </a:r>
          <a:endParaRPr lang="pt-BR" sz="1200" b="1" dirty="0"/>
        </a:p>
      </dgm:t>
    </dgm:pt>
    <dgm:pt modelId="{CDBE2558-0D55-4255-AC6A-A8682E83A3CF}">
      <dgm:prSet phldrT="[Texto]"/>
      <dgm:spPr/>
      <dgm:t>
        <a:bodyPr/>
        <a:lstStyle/>
        <a:p>
          <a:r>
            <a:rPr lang="pt-BR" b="1" i="0" dirty="0" smtClean="0"/>
            <a:t>Bens Valorados</a:t>
          </a:r>
          <a:endParaRPr lang="pt-BR" b="1" i="0" dirty="0"/>
        </a:p>
      </dgm:t>
    </dgm:pt>
    <dgm:pt modelId="{9E237C5B-737B-4AA7-B649-51324427D29E}" type="parTrans" cxnId="{18D38CBA-09A3-4F87-8A68-F2D2F1F0E6CB}">
      <dgm:prSet/>
      <dgm:spPr/>
      <dgm:t>
        <a:bodyPr/>
        <a:lstStyle/>
        <a:p>
          <a:endParaRPr lang="pt-BR"/>
        </a:p>
      </dgm:t>
    </dgm:pt>
    <dgm:pt modelId="{C3C2183B-6B0C-4D81-89CF-2725552EA056}" type="sibTrans" cxnId="{18D38CBA-09A3-4F87-8A68-F2D2F1F0E6CB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1200" b="1" dirty="0" smtClean="0"/>
            <a:t>Lei nº 11.483/2007</a:t>
          </a:r>
          <a:endParaRPr lang="pt-BR" sz="1200" b="1" dirty="0"/>
        </a:p>
      </dgm:t>
    </dgm:pt>
    <dgm:pt modelId="{C50EC351-6DB3-41B6-90CA-B01651B3667A}" type="asst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Licenciamento Ambiental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CE295-8F15-4426-A259-D4593BED3BFF}" type="sibTrans" cxnId="{CEB4CB17-E96C-4172-88E2-34B6ECF88E60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pt-BR" sz="1200" b="1" dirty="0" smtClean="0">
              <a:solidFill>
                <a:schemeClr val="tx1"/>
              </a:solidFill>
            </a:rPr>
            <a:t>INSTRUÇÃO</a:t>
          </a:r>
          <a:r>
            <a:rPr lang="pt-BR" sz="1200" b="1" baseline="0" dirty="0" smtClean="0">
              <a:solidFill>
                <a:schemeClr val="tx1"/>
              </a:solidFill>
            </a:rPr>
            <a:t> NORMATIVA Nº 001/2015</a:t>
          </a:r>
          <a:endParaRPr lang="pt-BR" sz="1200" b="1" dirty="0">
            <a:solidFill>
              <a:schemeClr val="tx1"/>
            </a:solidFill>
          </a:endParaRPr>
        </a:p>
      </dgm:t>
    </dgm:pt>
    <dgm:pt modelId="{3ABC248D-CFA6-4B44-8532-90503AF6EC65}" type="parTrans" cxnId="{CEB4CB17-E96C-4172-88E2-34B6ECF88E60}">
      <dgm:prSet/>
      <dgm:spPr/>
      <dgm:t>
        <a:bodyPr/>
        <a:lstStyle/>
        <a:p>
          <a:endParaRPr lang="pt-BR"/>
        </a:p>
      </dgm:t>
    </dgm:pt>
    <dgm:pt modelId="{E177683C-7936-44AD-97F3-B6364282F633}">
      <dgm:prSet custT="1"/>
      <dgm:spPr/>
      <dgm:t>
        <a:bodyPr/>
        <a:lstStyle/>
        <a:p>
          <a:r>
            <a:rPr lang="pt-BR" sz="1800" b="1" dirty="0" smtClean="0"/>
            <a:t>Bens Tombados</a:t>
          </a:r>
          <a:endParaRPr lang="pt-BR" sz="1800" b="1" dirty="0"/>
        </a:p>
      </dgm:t>
    </dgm:pt>
    <dgm:pt modelId="{E013B167-E86B-418C-B156-DA724652A9EA}" type="parTrans" cxnId="{F0539797-F8EA-45F0-924E-2F832DABFA66}">
      <dgm:prSet/>
      <dgm:spPr/>
      <dgm:t>
        <a:bodyPr/>
        <a:lstStyle/>
        <a:p>
          <a:endParaRPr lang="pt-BR"/>
        </a:p>
      </dgm:t>
    </dgm:pt>
    <dgm:pt modelId="{70EF8A2E-9D9D-4366-826E-E10A935479AB}" type="sibTrans" cxnId="{F0539797-F8EA-45F0-924E-2F832DABFA66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pt-BR" sz="1200" b="1" dirty="0" smtClean="0"/>
            <a:t>Decreto Lei nº 25/1937</a:t>
          </a:r>
          <a:endParaRPr lang="pt-BR" sz="1200" b="1" dirty="0"/>
        </a:p>
      </dgm:t>
    </dgm:pt>
    <dgm:pt modelId="{059DB1BA-E133-4EBD-8DFE-60F9D99FA12C}" type="pres">
      <dgm:prSet presAssocID="{05675874-E3C5-4284-80B9-599D8A9E5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612F5C2-C997-4EA7-ACBB-B9D6EC7A4032}" type="pres">
      <dgm:prSet presAssocID="{6BE3DDD7-927E-400B-BD89-671EFD2F28BB}" presName="hierRoot1" presStyleCnt="0">
        <dgm:presLayoutVars>
          <dgm:hierBranch val="init"/>
        </dgm:presLayoutVars>
      </dgm:prSet>
      <dgm:spPr/>
    </dgm:pt>
    <dgm:pt modelId="{071F3388-2D01-4AD0-99E9-9C008FDFD5CB}" type="pres">
      <dgm:prSet presAssocID="{6BE3DDD7-927E-400B-BD89-671EFD2F28BB}" presName="rootComposite1" presStyleCnt="0"/>
      <dgm:spPr/>
    </dgm:pt>
    <dgm:pt modelId="{49E82B9D-69C3-494E-BBCB-44E29D2F5311}" type="pres">
      <dgm:prSet presAssocID="{6BE3DDD7-927E-400B-BD89-671EFD2F28BB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3C5218D-A2BF-435D-8F4A-77B656875D0A}" type="pres">
      <dgm:prSet presAssocID="{6BE3DDD7-927E-400B-BD89-671EFD2F28BB}" presName="titleText1" presStyleLbl="fgAcc0" presStyleIdx="0" presStyleCnt="1" custScaleX="162232" custScaleY="1084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A1579C7-AE88-43DA-BD49-0C601507E385}" type="pres">
      <dgm:prSet presAssocID="{6BE3DDD7-927E-400B-BD89-671EFD2F28BB}" presName="rootConnector1" presStyleLbl="node1" presStyleIdx="0" presStyleCnt="4"/>
      <dgm:spPr/>
      <dgm:t>
        <a:bodyPr/>
        <a:lstStyle/>
        <a:p>
          <a:endParaRPr lang="pt-BR"/>
        </a:p>
      </dgm:t>
    </dgm:pt>
    <dgm:pt modelId="{2D4DF4F8-8A15-473D-82A1-3EAA8E984053}" type="pres">
      <dgm:prSet presAssocID="{6BE3DDD7-927E-400B-BD89-671EFD2F28BB}" presName="hierChild2" presStyleCnt="0"/>
      <dgm:spPr/>
    </dgm:pt>
    <dgm:pt modelId="{51EAF7C9-8544-4C56-B88A-47B378EBF7E0}" type="pres">
      <dgm:prSet presAssocID="{E013B167-E86B-418C-B156-DA724652A9EA}" presName="Name37" presStyleLbl="parChTrans1D2" presStyleIdx="0" presStyleCnt="5"/>
      <dgm:spPr/>
      <dgm:t>
        <a:bodyPr/>
        <a:lstStyle/>
        <a:p>
          <a:endParaRPr lang="pt-BR"/>
        </a:p>
      </dgm:t>
    </dgm:pt>
    <dgm:pt modelId="{533C8825-EDF2-4DE4-947A-D6552013AB29}" type="pres">
      <dgm:prSet presAssocID="{E177683C-7936-44AD-97F3-B6364282F633}" presName="hierRoot2" presStyleCnt="0">
        <dgm:presLayoutVars>
          <dgm:hierBranch/>
        </dgm:presLayoutVars>
      </dgm:prSet>
      <dgm:spPr/>
    </dgm:pt>
    <dgm:pt modelId="{EEEE32F1-A331-455B-9B33-6ECD4B3882CE}" type="pres">
      <dgm:prSet presAssocID="{E177683C-7936-44AD-97F3-B6364282F633}" presName="rootComposite" presStyleCnt="0"/>
      <dgm:spPr/>
    </dgm:pt>
    <dgm:pt modelId="{BA5857EA-0AF8-4FAF-8D23-86D4478D69AF}" type="pres">
      <dgm:prSet presAssocID="{E177683C-7936-44AD-97F3-B6364282F633}" presName="rootText" presStyleLbl="node1" presStyleIdx="0" presStyleCnt="4" custScaleX="17215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A731449-394C-4100-9EC1-A2BCC994CEB7}" type="pres">
      <dgm:prSet presAssocID="{E177683C-7936-44AD-97F3-B6364282F633}" presName="titleText2" presStyleLbl="fgAcc1" presStyleIdx="0" presStyleCnt="4" custScaleX="144744" custScaleY="1019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D6D169C-0BE3-459F-B317-0BEB863401E5}" type="pres">
      <dgm:prSet presAssocID="{E177683C-7936-44AD-97F3-B6364282F633}" presName="rootConnector" presStyleLbl="node2" presStyleIdx="0" presStyleCnt="0"/>
      <dgm:spPr/>
      <dgm:t>
        <a:bodyPr/>
        <a:lstStyle/>
        <a:p>
          <a:endParaRPr lang="pt-BR"/>
        </a:p>
      </dgm:t>
    </dgm:pt>
    <dgm:pt modelId="{CC8B5388-1569-4D90-9EE2-6345F3BC5CAA}" type="pres">
      <dgm:prSet presAssocID="{E177683C-7936-44AD-97F3-B6364282F633}" presName="hierChild4" presStyleCnt="0"/>
      <dgm:spPr/>
    </dgm:pt>
    <dgm:pt modelId="{1E88DDD4-C058-44F4-ABFD-C62F7E3D3AA8}" type="pres">
      <dgm:prSet presAssocID="{E177683C-7936-44AD-97F3-B6364282F633}" presName="hierChild5" presStyleCnt="0"/>
      <dgm:spPr/>
    </dgm:pt>
    <dgm:pt modelId="{053BF88B-056E-47DC-B626-59C1FDA61E5D}" type="pres">
      <dgm:prSet presAssocID="{FE6A95A5-9AD0-4C34-B5F6-9B29DC96AB26}" presName="Name37" presStyleLbl="parChTrans1D2" presStyleIdx="1" presStyleCnt="5"/>
      <dgm:spPr/>
      <dgm:t>
        <a:bodyPr/>
        <a:lstStyle/>
        <a:p>
          <a:endParaRPr lang="pt-BR"/>
        </a:p>
      </dgm:t>
    </dgm:pt>
    <dgm:pt modelId="{A40EC490-43CA-4FC6-880A-59AC6E125F00}" type="pres">
      <dgm:prSet presAssocID="{73802068-6537-447F-A406-453E08A885D9}" presName="hierRoot2" presStyleCnt="0">
        <dgm:presLayoutVars>
          <dgm:hierBranch val="init"/>
        </dgm:presLayoutVars>
      </dgm:prSet>
      <dgm:spPr/>
    </dgm:pt>
    <dgm:pt modelId="{D7025EB8-7F28-4AF3-B0A2-19C24871DE0B}" type="pres">
      <dgm:prSet presAssocID="{73802068-6537-447F-A406-453E08A885D9}" presName="rootComposite" presStyleCnt="0"/>
      <dgm:spPr/>
    </dgm:pt>
    <dgm:pt modelId="{C52686E7-5059-4280-BF3A-4F634A39FC5D}" type="pres">
      <dgm:prSet presAssocID="{73802068-6537-447F-A406-453E08A885D9}" presName="rootText" presStyleLbl="node1" presStyleIdx="1" presStyleCnt="4" custScaleX="161248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6A21D279-DD59-411C-AEA4-3019F4E474E9}" type="pres">
      <dgm:prSet presAssocID="{73802068-6537-447F-A406-453E08A885D9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9A3297D-300E-45D4-BB0B-5488ECC3664E}" type="pres">
      <dgm:prSet presAssocID="{73802068-6537-447F-A406-453E08A885D9}" presName="rootConnector" presStyleLbl="node2" presStyleIdx="0" presStyleCnt="0"/>
      <dgm:spPr/>
      <dgm:t>
        <a:bodyPr/>
        <a:lstStyle/>
        <a:p>
          <a:endParaRPr lang="pt-BR"/>
        </a:p>
      </dgm:t>
    </dgm:pt>
    <dgm:pt modelId="{958416FD-4440-4FDF-BA83-EE38A996FB98}" type="pres">
      <dgm:prSet presAssocID="{73802068-6537-447F-A406-453E08A885D9}" presName="hierChild4" presStyleCnt="0"/>
      <dgm:spPr/>
    </dgm:pt>
    <dgm:pt modelId="{8B10E0F2-0DE8-49CB-9CDB-56D75F4F7532}" type="pres">
      <dgm:prSet presAssocID="{73802068-6537-447F-A406-453E08A885D9}" presName="hierChild5" presStyleCnt="0"/>
      <dgm:spPr/>
    </dgm:pt>
    <dgm:pt modelId="{1CEC5601-1408-456D-9844-44B6CEB1C32A}" type="pres">
      <dgm:prSet presAssocID="{DF4CAF5F-5FD3-42B6-8087-535021D80753}" presName="Name37" presStyleLbl="parChTrans1D2" presStyleIdx="2" presStyleCnt="5"/>
      <dgm:spPr/>
      <dgm:t>
        <a:bodyPr/>
        <a:lstStyle/>
        <a:p>
          <a:endParaRPr lang="pt-BR"/>
        </a:p>
      </dgm:t>
    </dgm:pt>
    <dgm:pt modelId="{8800BBAC-F3CA-4D94-81B7-CC166CE9E1BB}" type="pres">
      <dgm:prSet presAssocID="{037FFDF6-188A-4A40-A9F7-A9AF5EF75F2D}" presName="hierRoot2" presStyleCnt="0">
        <dgm:presLayoutVars>
          <dgm:hierBranch val="init"/>
        </dgm:presLayoutVars>
      </dgm:prSet>
      <dgm:spPr/>
    </dgm:pt>
    <dgm:pt modelId="{4D2E4699-4D83-41F0-AD82-0AF1E1342A80}" type="pres">
      <dgm:prSet presAssocID="{037FFDF6-188A-4A40-A9F7-A9AF5EF75F2D}" presName="rootComposite" presStyleCnt="0"/>
      <dgm:spPr/>
    </dgm:pt>
    <dgm:pt modelId="{2A1F5655-75B9-4BA9-9679-BABF3EB0E884}" type="pres">
      <dgm:prSet presAssocID="{037FFDF6-188A-4A40-A9F7-A9AF5EF75F2D}" presName="rootText" presStyleLbl="node1" presStyleIdx="2" presStyleCnt="4" custScaleX="138665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452B6B46-CEE5-4243-B20C-B809D43C1706}" type="pres">
      <dgm:prSet presAssocID="{037FFDF6-188A-4A40-A9F7-A9AF5EF75F2D}" presName="titleText2" presStyleLbl="fgAcc1" presStyleIdx="2" presStyleCnt="4" custScaleX="118464" custScaleY="10121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1AEBBFE-719B-43D2-8DF6-671557CE6F4C}" type="pres">
      <dgm:prSet presAssocID="{037FFDF6-188A-4A40-A9F7-A9AF5EF75F2D}" presName="rootConnector" presStyleLbl="node2" presStyleIdx="0" presStyleCnt="0"/>
      <dgm:spPr/>
      <dgm:t>
        <a:bodyPr/>
        <a:lstStyle/>
        <a:p>
          <a:endParaRPr lang="pt-BR"/>
        </a:p>
      </dgm:t>
    </dgm:pt>
    <dgm:pt modelId="{BDE204A3-5AB5-4AFB-938E-6F92C4854EAB}" type="pres">
      <dgm:prSet presAssocID="{037FFDF6-188A-4A40-A9F7-A9AF5EF75F2D}" presName="hierChild4" presStyleCnt="0"/>
      <dgm:spPr/>
    </dgm:pt>
    <dgm:pt modelId="{A6D16597-A139-4F4E-9C4C-FBF27C0D592B}" type="pres">
      <dgm:prSet presAssocID="{037FFDF6-188A-4A40-A9F7-A9AF5EF75F2D}" presName="hierChild5" presStyleCnt="0"/>
      <dgm:spPr/>
    </dgm:pt>
    <dgm:pt modelId="{6F88F62C-B16B-438D-A9B7-297B0411959C}" type="pres">
      <dgm:prSet presAssocID="{9E237C5B-737B-4AA7-B649-51324427D29E}" presName="Name37" presStyleLbl="parChTrans1D2" presStyleIdx="3" presStyleCnt="5"/>
      <dgm:spPr/>
      <dgm:t>
        <a:bodyPr/>
        <a:lstStyle/>
        <a:p>
          <a:endParaRPr lang="pt-BR"/>
        </a:p>
      </dgm:t>
    </dgm:pt>
    <dgm:pt modelId="{A8C3D9DE-7F45-48D2-ADE4-AFFF37D38168}" type="pres">
      <dgm:prSet presAssocID="{CDBE2558-0D55-4255-AC6A-A8682E83A3CF}" presName="hierRoot2" presStyleCnt="0">
        <dgm:presLayoutVars>
          <dgm:hierBranch val="init"/>
        </dgm:presLayoutVars>
      </dgm:prSet>
      <dgm:spPr/>
    </dgm:pt>
    <dgm:pt modelId="{1376B8F6-08B2-435F-9D4F-29BF63F1DC4B}" type="pres">
      <dgm:prSet presAssocID="{CDBE2558-0D55-4255-AC6A-A8682E83A3CF}" presName="rootComposite" presStyleCnt="0"/>
      <dgm:spPr/>
    </dgm:pt>
    <dgm:pt modelId="{96AB4A61-D6E9-4F5B-9FEF-FD013D0BBE9D}" type="pres">
      <dgm:prSet presAssocID="{CDBE2558-0D55-4255-AC6A-A8682E83A3CF}" presName="rootText" presStyleLbl="node1" presStyleIdx="3" presStyleCnt="4" custScaleX="147134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E4BA09A-D657-405D-A7A1-BB30CEAE2CB7}" type="pres">
      <dgm:prSet presAssocID="{CDBE2558-0D55-4255-AC6A-A8682E83A3CF}" presName="titleText2" presStyleLbl="fgAcc1" presStyleIdx="3" presStyleCnt="4" custScaleX="131344" custScaleY="10239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CDF3AE0-D815-4198-A91F-59925B8F5605}" type="pres">
      <dgm:prSet presAssocID="{CDBE2558-0D55-4255-AC6A-A8682E83A3CF}" presName="rootConnector" presStyleLbl="node2" presStyleIdx="0" presStyleCnt="0"/>
      <dgm:spPr/>
      <dgm:t>
        <a:bodyPr/>
        <a:lstStyle/>
        <a:p>
          <a:endParaRPr lang="pt-BR"/>
        </a:p>
      </dgm:t>
    </dgm:pt>
    <dgm:pt modelId="{7ADE5CA7-C125-41A0-BFA6-BFAFFD517037}" type="pres">
      <dgm:prSet presAssocID="{CDBE2558-0D55-4255-AC6A-A8682E83A3CF}" presName="hierChild4" presStyleCnt="0"/>
      <dgm:spPr/>
    </dgm:pt>
    <dgm:pt modelId="{A5C14C7C-7C4E-4A39-AE83-BB478A29DCB1}" type="pres">
      <dgm:prSet presAssocID="{CDBE2558-0D55-4255-AC6A-A8682E83A3CF}" presName="hierChild5" presStyleCnt="0"/>
      <dgm:spPr/>
    </dgm:pt>
    <dgm:pt modelId="{6B690645-82FB-492F-8BFC-C69CA652F150}" type="pres">
      <dgm:prSet presAssocID="{6BE3DDD7-927E-400B-BD89-671EFD2F28BB}" presName="hierChild3" presStyleCnt="0"/>
      <dgm:spPr/>
    </dgm:pt>
    <dgm:pt modelId="{B3CDD927-F6D0-4775-9048-0BCD88FCD03E}" type="pres">
      <dgm:prSet presAssocID="{3ABC248D-CFA6-4B44-8532-90503AF6EC65}" presName="Name96" presStyleLbl="parChTrans1D2" presStyleIdx="4" presStyleCnt="5"/>
      <dgm:spPr/>
      <dgm:t>
        <a:bodyPr/>
        <a:lstStyle/>
        <a:p>
          <a:endParaRPr lang="pt-BR"/>
        </a:p>
      </dgm:t>
    </dgm:pt>
    <dgm:pt modelId="{3E56081E-52AF-403B-8B82-E52C1236CF91}" type="pres">
      <dgm:prSet presAssocID="{C50EC351-6DB3-41B6-90CA-B01651B3667A}" presName="hierRoot3" presStyleCnt="0">
        <dgm:presLayoutVars>
          <dgm:hierBranch val="init"/>
        </dgm:presLayoutVars>
      </dgm:prSet>
      <dgm:spPr/>
    </dgm:pt>
    <dgm:pt modelId="{BB1CA95B-F2C3-44A5-A086-4CCA52401535}" type="pres">
      <dgm:prSet presAssocID="{C50EC351-6DB3-41B6-90CA-B01651B3667A}" presName="rootComposite3" presStyleCnt="0"/>
      <dgm:spPr/>
    </dgm:pt>
    <dgm:pt modelId="{5B917624-59B2-430E-B6A8-F5B7B994606F}" type="pres">
      <dgm:prSet presAssocID="{C50EC351-6DB3-41B6-90CA-B01651B3667A}" presName="rootText3" presStyleLbl="asst1" presStyleIdx="0" presStyleCnt="1" custScaleX="2793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1A37EE-4F9D-4CF0-B02E-FDB612817F9F}" type="pres">
      <dgm:prSet presAssocID="{C50EC351-6DB3-41B6-90CA-B01651B3667A}" presName="titleText3" presStyleLbl="fgAcc2" presStyleIdx="0" presStyleCnt="1" custScaleX="286941" custScaleY="98424" custLinFactNeighborX="-9468" custLinFactNeighborY="-99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ABDFDAB-52E7-4569-A559-9A7351646EEF}" type="pres">
      <dgm:prSet presAssocID="{C50EC351-6DB3-41B6-90CA-B01651B3667A}" presName="rootConnector3" presStyleLbl="asst1" presStyleIdx="0" presStyleCnt="1"/>
      <dgm:spPr/>
      <dgm:t>
        <a:bodyPr/>
        <a:lstStyle/>
        <a:p>
          <a:endParaRPr lang="pt-BR"/>
        </a:p>
      </dgm:t>
    </dgm:pt>
    <dgm:pt modelId="{6F553337-7D58-403F-B9E6-BB01A9818EA9}" type="pres">
      <dgm:prSet presAssocID="{C50EC351-6DB3-41B6-90CA-B01651B3667A}" presName="hierChild6" presStyleCnt="0"/>
      <dgm:spPr/>
    </dgm:pt>
    <dgm:pt modelId="{9B33B8B6-8D23-456C-A3F5-C87AEC98AF43}" type="pres">
      <dgm:prSet presAssocID="{C50EC351-6DB3-41B6-90CA-B01651B3667A}" presName="hierChild7" presStyleCnt="0"/>
      <dgm:spPr/>
    </dgm:pt>
  </dgm:ptLst>
  <dgm:cxnLst>
    <dgm:cxn modelId="{D6441EEA-6F2B-42B7-893C-B2847DF2E9DB}" type="presOf" srcId="{CDBE2558-0D55-4255-AC6A-A8682E83A3CF}" destId="{96AB4A61-D6E9-4F5B-9FEF-FD013D0BBE9D}" srcOrd="0" destOrd="0" presId="urn:microsoft.com/office/officeart/2008/layout/NameandTitleOrganizationalChart"/>
    <dgm:cxn modelId="{1AD73BB6-7E2F-45D4-9A00-18A1BF4F149E}" type="presOf" srcId="{97907E9E-58E4-4256-B87C-F7BF1BCE1D14}" destId="{6A21D279-DD59-411C-AEA4-3019F4E474E9}" srcOrd="0" destOrd="0" presId="urn:microsoft.com/office/officeart/2008/layout/NameandTitleOrganizationalChart"/>
    <dgm:cxn modelId="{E8EBBD1C-B7F7-4EA1-A41B-8385EA6168A8}" type="presOf" srcId="{73802068-6537-447F-A406-453E08A885D9}" destId="{A9A3297D-300E-45D4-BB0B-5488ECC3664E}" srcOrd="1" destOrd="0" presId="urn:microsoft.com/office/officeart/2008/layout/NameandTitleOrganizationalChart"/>
    <dgm:cxn modelId="{0063AC2F-1F19-486C-947E-4B3E890D2997}" type="presOf" srcId="{58D781BE-0FF5-4CBF-B6CD-16F445D2ADF5}" destId="{13C5218D-A2BF-435D-8F4A-77B656875D0A}" srcOrd="0" destOrd="0" presId="urn:microsoft.com/office/officeart/2008/layout/NameandTitleOrganizationalChart"/>
    <dgm:cxn modelId="{CEB4CB17-E96C-4172-88E2-34B6ECF88E60}" srcId="{6BE3DDD7-927E-400B-BD89-671EFD2F28BB}" destId="{C50EC351-6DB3-41B6-90CA-B01651B3667A}" srcOrd="0" destOrd="0" parTransId="{3ABC248D-CFA6-4B44-8532-90503AF6EC65}" sibTransId="{5C3CE295-8F15-4426-A259-D4593BED3BFF}"/>
    <dgm:cxn modelId="{18D38CBA-09A3-4F87-8A68-F2D2F1F0E6CB}" srcId="{6BE3DDD7-927E-400B-BD89-671EFD2F28BB}" destId="{CDBE2558-0D55-4255-AC6A-A8682E83A3CF}" srcOrd="4" destOrd="0" parTransId="{9E237C5B-737B-4AA7-B649-51324427D29E}" sibTransId="{C3C2183B-6B0C-4D81-89CF-2725552EA056}"/>
    <dgm:cxn modelId="{906386EF-C87F-428E-9948-8E8BCDDD6754}" type="presOf" srcId="{E177683C-7936-44AD-97F3-B6364282F633}" destId="{CD6D169C-0BE3-459F-B317-0BEB863401E5}" srcOrd="1" destOrd="0" presId="urn:microsoft.com/office/officeart/2008/layout/NameandTitleOrganizationalChart"/>
    <dgm:cxn modelId="{C236C194-7635-419F-BA50-516DA6BFD853}" type="presOf" srcId="{C3C2183B-6B0C-4D81-89CF-2725552EA056}" destId="{1E4BA09A-D657-405D-A7A1-BB30CEAE2CB7}" srcOrd="0" destOrd="0" presId="urn:microsoft.com/office/officeart/2008/layout/NameandTitleOrganizationalChart"/>
    <dgm:cxn modelId="{B69223B0-3D75-49A3-B7B5-ECFC46F9C368}" type="presOf" srcId="{73802068-6537-447F-A406-453E08A885D9}" destId="{C52686E7-5059-4280-BF3A-4F634A39FC5D}" srcOrd="0" destOrd="0" presId="urn:microsoft.com/office/officeart/2008/layout/NameandTitleOrganizationalChart"/>
    <dgm:cxn modelId="{5D44E49C-25AC-459C-BB74-A5B860A4D15A}" type="presOf" srcId="{E013B167-E86B-418C-B156-DA724652A9EA}" destId="{51EAF7C9-8544-4C56-B88A-47B378EBF7E0}" srcOrd="0" destOrd="0" presId="urn:microsoft.com/office/officeart/2008/layout/NameandTitleOrganizationalChart"/>
    <dgm:cxn modelId="{C3AF6670-A0C9-416A-A25C-A2F1E5F96D35}" srcId="{05675874-E3C5-4284-80B9-599D8A9E5F5F}" destId="{6BE3DDD7-927E-400B-BD89-671EFD2F28BB}" srcOrd="0" destOrd="0" parTransId="{89897E44-5B52-43CF-8D7A-E850D73C5C67}" sibTransId="{58D781BE-0FF5-4CBF-B6CD-16F445D2ADF5}"/>
    <dgm:cxn modelId="{F0AE3085-0547-4220-9F82-30F9CC1BB5BC}" type="presOf" srcId="{C50EC351-6DB3-41B6-90CA-B01651B3667A}" destId="{4ABDFDAB-52E7-4569-A559-9A7351646EEF}" srcOrd="1" destOrd="0" presId="urn:microsoft.com/office/officeart/2008/layout/NameandTitleOrganizationalChart"/>
    <dgm:cxn modelId="{A6450AB3-88A2-44B5-8845-1A34DA1D9735}" type="presOf" srcId="{70EF8A2E-9D9D-4366-826E-E10A935479AB}" destId="{1A731449-394C-4100-9EC1-A2BCC994CEB7}" srcOrd="0" destOrd="0" presId="urn:microsoft.com/office/officeart/2008/layout/NameandTitleOrganizationalChart"/>
    <dgm:cxn modelId="{15772EC9-A645-4932-930E-2320CF482A9F}" type="presOf" srcId="{FE6A95A5-9AD0-4C34-B5F6-9B29DC96AB26}" destId="{053BF88B-056E-47DC-B626-59C1FDA61E5D}" srcOrd="0" destOrd="0" presId="urn:microsoft.com/office/officeart/2008/layout/NameandTitleOrganizationalChart"/>
    <dgm:cxn modelId="{303EFD25-3B9A-41BD-B409-43697249E7B7}" type="presOf" srcId="{E177683C-7936-44AD-97F3-B6364282F633}" destId="{BA5857EA-0AF8-4FAF-8D23-86D4478D69AF}" srcOrd="0" destOrd="0" presId="urn:microsoft.com/office/officeart/2008/layout/NameandTitleOrganizationalChart"/>
    <dgm:cxn modelId="{85F09479-FB4D-4120-8DAE-CD3EDF12D841}" type="presOf" srcId="{05675874-E3C5-4284-80B9-599D8A9E5F5F}" destId="{059DB1BA-E133-4EBD-8DFE-60F9D99FA12C}" srcOrd="0" destOrd="0" presId="urn:microsoft.com/office/officeart/2008/layout/NameandTitleOrganizationalChart"/>
    <dgm:cxn modelId="{7176D57A-608F-4FD7-A32C-786D19DF6433}" type="presOf" srcId="{6BE3DDD7-927E-400B-BD89-671EFD2F28BB}" destId="{7A1579C7-AE88-43DA-BD49-0C601507E385}" srcOrd="1" destOrd="0" presId="urn:microsoft.com/office/officeart/2008/layout/NameandTitleOrganizationalChart"/>
    <dgm:cxn modelId="{2C6D1304-BD43-4676-9D63-D56339F0D5A3}" type="presOf" srcId="{DF4CAF5F-5FD3-42B6-8087-535021D80753}" destId="{1CEC5601-1408-456D-9844-44B6CEB1C32A}" srcOrd="0" destOrd="0" presId="urn:microsoft.com/office/officeart/2008/layout/NameandTitleOrganizationalChart"/>
    <dgm:cxn modelId="{F1925EAE-EE51-4E97-8F46-8D02D40364F2}" type="presOf" srcId="{C50EC351-6DB3-41B6-90CA-B01651B3667A}" destId="{5B917624-59B2-430E-B6A8-F5B7B994606F}" srcOrd="0" destOrd="0" presId="urn:microsoft.com/office/officeart/2008/layout/NameandTitleOrganizationalChart"/>
    <dgm:cxn modelId="{EE2C1A12-2DD9-49A7-A643-7882779F106E}" srcId="{6BE3DDD7-927E-400B-BD89-671EFD2F28BB}" destId="{73802068-6537-447F-A406-453E08A885D9}" srcOrd="2" destOrd="0" parTransId="{FE6A95A5-9AD0-4C34-B5F6-9B29DC96AB26}" sibTransId="{97907E9E-58E4-4256-B87C-F7BF1BCE1D14}"/>
    <dgm:cxn modelId="{7DDEFEB1-D149-4E0C-B408-7E625E14A85A}" type="presOf" srcId="{3ABC248D-CFA6-4B44-8532-90503AF6EC65}" destId="{B3CDD927-F6D0-4775-9048-0BCD88FCD03E}" srcOrd="0" destOrd="0" presId="urn:microsoft.com/office/officeart/2008/layout/NameandTitleOrganizationalChart"/>
    <dgm:cxn modelId="{ECF244F6-A567-469F-91AB-FE241DF7C9F0}" type="presOf" srcId="{037FFDF6-188A-4A40-A9F7-A9AF5EF75F2D}" destId="{71AEBBFE-719B-43D2-8DF6-671557CE6F4C}" srcOrd="1" destOrd="0" presId="urn:microsoft.com/office/officeart/2008/layout/NameandTitleOrganizationalChart"/>
    <dgm:cxn modelId="{A3B28778-917C-4D97-84F6-FCE4F4DCEB15}" type="presOf" srcId="{CDBE2558-0D55-4255-AC6A-A8682E83A3CF}" destId="{4CDF3AE0-D815-4198-A91F-59925B8F5605}" srcOrd="1" destOrd="0" presId="urn:microsoft.com/office/officeart/2008/layout/NameandTitleOrganizationalChart"/>
    <dgm:cxn modelId="{F0539797-F8EA-45F0-924E-2F832DABFA66}" srcId="{6BE3DDD7-927E-400B-BD89-671EFD2F28BB}" destId="{E177683C-7936-44AD-97F3-B6364282F633}" srcOrd="1" destOrd="0" parTransId="{E013B167-E86B-418C-B156-DA724652A9EA}" sibTransId="{70EF8A2E-9D9D-4366-826E-E10A935479AB}"/>
    <dgm:cxn modelId="{2298E494-418D-43B4-9665-E15077C80C58}" type="presOf" srcId="{32EE5E8F-CD9A-4237-9E1F-3236C5AD9D29}" destId="{452B6B46-CEE5-4243-B20C-B809D43C1706}" srcOrd="0" destOrd="0" presId="urn:microsoft.com/office/officeart/2008/layout/NameandTitleOrganizationalChart"/>
    <dgm:cxn modelId="{C9C0C9D3-B8CB-4A60-9EF9-D887A943E822}" type="presOf" srcId="{9E237C5B-737B-4AA7-B649-51324427D29E}" destId="{6F88F62C-B16B-438D-A9B7-297B0411959C}" srcOrd="0" destOrd="0" presId="urn:microsoft.com/office/officeart/2008/layout/NameandTitleOrganizationalChart"/>
    <dgm:cxn modelId="{3E33A0BF-A92F-4C1A-81C9-240A075E1345}" type="presOf" srcId="{5C3CE295-8F15-4426-A259-D4593BED3BFF}" destId="{051A37EE-4F9D-4CF0-B02E-FDB612817F9F}" srcOrd="0" destOrd="0" presId="urn:microsoft.com/office/officeart/2008/layout/NameandTitleOrganizationalChart"/>
    <dgm:cxn modelId="{915D2C54-332D-42A4-86CA-711E034208E6}" srcId="{6BE3DDD7-927E-400B-BD89-671EFD2F28BB}" destId="{037FFDF6-188A-4A40-A9F7-A9AF5EF75F2D}" srcOrd="3" destOrd="0" parTransId="{DF4CAF5F-5FD3-42B6-8087-535021D80753}" sibTransId="{32EE5E8F-CD9A-4237-9E1F-3236C5AD9D29}"/>
    <dgm:cxn modelId="{8995EB65-4798-4A55-9291-C938C3724318}" type="presOf" srcId="{6BE3DDD7-927E-400B-BD89-671EFD2F28BB}" destId="{49E82B9D-69C3-494E-BBCB-44E29D2F5311}" srcOrd="0" destOrd="0" presId="urn:microsoft.com/office/officeart/2008/layout/NameandTitleOrganizationalChart"/>
    <dgm:cxn modelId="{22DA67AF-9059-4531-8D64-2689937F4416}" type="presOf" srcId="{037FFDF6-188A-4A40-A9F7-A9AF5EF75F2D}" destId="{2A1F5655-75B9-4BA9-9679-BABF3EB0E884}" srcOrd="0" destOrd="0" presId="urn:microsoft.com/office/officeart/2008/layout/NameandTitleOrganizationalChart"/>
    <dgm:cxn modelId="{5602FD9B-FC56-4E29-B9C8-34FB45DF9617}" type="presParOf" srcId="{059DB1BA-E133-4EBD-8DFE-60F9D99FA12C}" destId="{E612F5C2-C997-4EA7-ACBB-B9D6EC7A4032}" srcOrd="0" destOrd="0" presId="urn:microsoft.com/office/officeart/2008/layout/NameandTitleOrganizationalChart"/>
    <dgm:cxn modelId="{B6720B50-63BB-44F7-BC96-AEFB73188743}" type="presParOf" srcId="{E612F5C2-C997-4EA7-ACBB-B9D6EC7A4032}" destId="{071F3388-2D01-4AD0-99E9-9C008FDFD5CB}" srcOrd="0" destOrd="0" presId="urn:microsoft.com/office/officeart/2008/layout/NameandTitleOrganizationalChart"/>
    <dgm:cxn modelId="{1B3C1F3A-CD81-4E9B-8592-4B3EB050C6AE}" type="presParOf" srcId="{071F3388-2D01-4AD0-99E9-9C008FDFD5CB}" destId="{49E82B9D-69C3-494E-BBCB-44E29D2F5311}" srcOrd="0" destOrd="0" presId="urn:microsoft.com/office/officeart/2008/layout/NameandTitleOrganizationalChart"/>
    <dgm:cxn modelId="{527C1577-5305-4B5A-A66F-91352116C172}" type="presParOf" srcId="{071F3388-2D01-4AD0-99E9-9C008FDFD5CB}" destId="{13C5218D-A2BF-435D-8F4A-77B656875D0A}" srcOrd="1" destOrd="0" presId="urn:microsoft.com/office/officeart/2008/layout/NameandTitleOrganizationalChart"/>
    <dgm:cxn modelId="{732693B1-7DE0-45A4-9C36-4103C4A03F5A}" type="presParOf" srcId="{071F3388-2D01-4AD0-99E9-9C008FDFD5CB}" destId="{7A1579C7-AE88-43DA-BD49-0C601507E385}" srcOrd="2" destOrd="0" presId="urn:microsoft.com/office/officeart/2008/layout/NameandTitleOrganizationalChart"/>
    <dgm:cxn modelId="{958E67D3-F55D-41FF-A299-8B49A71161E6}" type="presParOf" srcId="{E612F5C2-C997-4EA7-ACBB-B9D6EC7A4032}" destId="{2D4DF4F8-8A15-473D-82A1-3EAA8E984053}" srcOrd="1" destOrd="0" presId="urn:microsoft.com/office/officeart/2008/layout/NameandTitleOrganizationalChart"/>
    <dgm:cxn modelId="{5908FA8A-C361-43B1-A77D-38F20E0EC602}" type="presParOf" srcId="{2D4DF4F8-8A15-473D-82A1-3EAA8E984053}" destId="{51EAF7C9-8544-4C56-B88A-47B378EBF7E0}" srcOrd="0" destOrd="0" presId="urn:microsoft.com/office/officeart/2008/layout/NameandTitleOrganizationalChart"/>
    <dgm:cxn modelId="{E8E42125-7271-4EC2-9E64-05C1A62FBC3A}" type="presParOf" srcId="{2D4DF4F8-8A15-473D-82A1-3EAA8E984053}" destId="{533C8825-EDF2-4DE4-947A-D6552013AB29}" srcOrd="1" destOrd="0" presId="urn:microsoft.com/office/officeart/2008/layout/NameandTitleOrganizationalChart"/>
    <dgm:cxn modelId="{8CEA1169-1C9F-4906-9C06-5606868098E6}" type="presParOf" srcId="{533C8825-EDF2-4DE4-947A-D6552013AB29}" destId="{EEEE32F1-A331-455B-9B33-6ECD4B3882CE}" srcOrd="0" destOrd="0" presId="urn:microsoft.com/office/officeart/2008/layout/NameandTitleOrganizationalChart"/>
    <dgm:cxn modelId="{C44D8212-8A07-47EF-81B4-D0493BDE21D5}" type="presParOf" srcId="{EEEE32F1-A331-455B-9B33-6ECD4B3882CE}" destId="{BA5857EA-0AF8-4FAF-8D23-86D4478D69AF}" srcOrd="0" destOrd="0" presId="urn:microsoft.com/office/officeart/2008/layout/NameandTitleOrganizationalChart"/>
    <dgm:cxn modelId="{2740C8DB-7DEE-4267-8B90-9A28425031F4}" type="presParOf" srcId="{EEEE32F1-A331-455B-9B33-6ECD4B3882CE}" destId="{1A731449-394C-4100-9EC1-A2BCC994CEB7}" srcOrd="1" destOrd="0" presId="urn:microsoft.com/office/officeart/2008/layout/NameandTitleOrganizationalChart"/>
    <dgm:cxn modelId="{60026415-17E9-4A22-8D3C-1897BCE74729}" type="presParOf" srcId="{EEEE32F1-A331-455B-9B33-6ECD4B3882CE}" destId="{CD6D169C-0BE3-459F-B317-0BEB863401E5}" srcOrd="2" destOrd="0" presId="urn:microsoft.com/office/officeart/2008/layout/NameandTitleOrganizationalChart"/>
    <dgm:cxn modelId="{0A04989E-2EFD-4305-9388-B17DB69FCFB9}" type="presParOf" srcId="{533C8825-EDF2-4DE4-947A-D6552013AB29}" destId="{CC8B5388-1569-4D90-9EE2-6345F3BC5CAA}" srcOrd="1" destOrd="0" presId="urn:microsoft.com/office/officeart/2008/layout/NameandTitleOrganizationalChart"/>
    <dgm:cxn modelId="{A2396374-A67A-4115-A010-3348049C4F6B}" type="presParOf" srcId="{533C8825-EDF2-4DE4-947A-D6552013AB29}" destId="{1E88DDD4-C058-44F4-ABFD-C62F7E3D3AA8}" srcOrd="2" destOrd="0" presId="urn:microsoft.com/office/officeart/2008/layout/NameandTitleOrganizationalChart"/>
    <dgm:cxn modelId="{3DCB3688-7958-4E77-A57B-34570C2A7231}" type="presParOf" srcId="{2D4DF4F8-8A15-473D-82A1-3EAA8E984053}" destId="{053BF88B-056E-47DC-B626-59C1FDA61E5D}" srcOrd="2" destOrd="0" presId="urn:microsoft.com/office/officeart/2008/layout/NameandTitleOrganizationalChart"/>
    <dgm:cxn modelId="{ECA60172-4748-4A9E-AB0F-3B6C9F6494E9}" type="presParOf" srcId="{2D4DF4F8-8A15-473D-82A1-3EAA8E984053}" destId="{A40EC490-43CA-4FC6-880A-59AC6E125F00}" srcOrd="3" destOrd="0" presId="urn:microsoft.com/office/officeart/2008/layout/NameandTitleOrganizationalChart"/>
    <dgm:cxn modelId="{2D5B0A60-4F3A-454A-BCE5-45335419CE80}" type="presParOf" srcId="{A40EC490-43CA-4FC6-880A-59AC6E125F00}" destId="{D7025EB8-7F28-4AF3-B0A2-19C24871DE0B}" srcOrd="0" destOrd="0" presId="urn:microsoft.com/office/officeart/2008/layout/NameandTitleOrganizationalChart"/>
    <dgm:cxn modelId="{2CA9343C-D26B-4B01-BE3F-599C8F193C05}" type="presParOf" srcId="{D7025EB8-7F28-4AF3-B0A2-19C24871DE0B}" destId="{C52686E7-5059-4280-BF3A-4F634A39FC5D}" srcOrd="0" destOrd="0" presId="urn:microsoft.com/office/officeart/2008/layout/NameandTitleOrganizationalChart"/>
    <dgm:cxn modelId="{D06E62C8-B012-4B6D-A84B-F27DD8C09211}" type="presParOf" srcId="{D7025EB8-7F28-4AF3-B0A2-19C24871DE0B}" destId="{6A21D279-DD59-411C-AEA4-3019F4E474E9}" srcOrd="1" destOrd="0" presId="urn:microsoft.com/office/officeart/2008/layout/NameandTitleOrganizationalChart"/>
    <dgm:cxn modelId="{8C0003A0-7AF0-4F7E-971D-45456FB744E0}" type="presParOf" srcId="{D7025EB8-7F28-4AF3-B0A2-19C24871DE0B}" destId="{A9A3297D-300E-45D4-BB0B-5488ECC3664E}" srcOrd="2" destOrd="0" presId="urn:microsoft.com/office/officeart/2008/layout/NameandTitleOrganizationalChart"/>
    <dgm:cxn modelId="{47B6C11D-F31C-4607-8988-6367E5C54514}" type="presParOf" srcId="{A40EC490-43CA-4FC6-880A-59AC6E125F00}" destId="{958416FD-4440-4FDF-BA83-EE38A996FB98}" srcOrd="1" destOrd="0" presId="urn:microsoft.com/office/officeart/2008/layout/NameandTitleOrganizationalChart"/>
    <dgm:cxn modelId="{F2C9EAFE-BDB8-4236-BCD8-AF5AD224E90A}" type="presParOf" srcId="{A40EC490-43CA-4FC6-880A-59AC6E125F00}" destId="{8B10E0F2-0DE8-49CB-9CDB-56D75F4F7532}" srcOrd="2" destOrd="0" presId="urn:microsoft.com/office/officeart/2008/layout/NameandTitleOrganizationalChart"/>
    <dgm:cxn modelId="{7931712A-2201-49C2-9616-26F53A8EDC90}" type="presParOf" srcId="{2D4DF4F8-8A15-473D-82A1-3EAA8E984053}" destId="{1CEC5601-1408-456D-9844-44B6CEB1C32A}" srcOrd="4" destOrd="0" presId="urn:microsoft.com/office/officeart/2008/layout/NameandTitleOrganizationalChart"/>
    <dgm:cxn modelId="{DFD09136-0AC9-4F75-B218-92C6A28CFEEF}" type="presParOf" srcId="{2D4DF4F8-8A15-473D-82A1-3EAA8E984053}" destId="{8800BBAC-F3CA-4D94-81B7-CC166CE9E1BB}" srcOrd="5" destOrd="0" presId="urn:microsoft.com/office/officeart/2008/layout/NameandTitleOrganizationalChart"/>
    <dgm:cxn modelId="{EE9D25A1-12F4-4636-82E5-9B2A2F15045F}" type="presParOf" srcId="{8800BBAC-F3CA-4D94-81B7-CC166CE9E1BB}" destId="{4D2E4699-4D83-41F0-AD82-0AF1E1342A80}" srcOrd="0" destOrd="0" presId="urn:microsoft.com/office/officeart/2008/layout/NameandTitleOrganizationalChart"/>
    <dgm:cxn modelId="{FA6F5A88-7D7F-405E-BACA-BAAB8E4D10FD}" type="presParOf" srcId="{4D2E4699-4D83-41F0-AD82-0AF1E1342A80}" destId="{2A1F5655-75B9-4BA9-9679-BABF3EB0E884}" srcOrd="0" destOrd="0" presId="urn:microsoft.com/office/officeart/2008/layout/NameandTitleOrganizationalChart"/>
    <dgm:cxn modelId="{2CD6DC80-E707-44F6-B462-525C8E22D2F8}" type="presParOf" srcId="{4D2E4699-4D83-41F0-AD82-0AF1E1342A80}" destId="{452B6B46-CEE5-4243-B20C-B809D43C1706}" srcOrd="1" destOrd="0" presId="urn:microsoft.com/office/officeart/2008/layout/NameandTitleOrganizationalChart"/>
    <dgm:cxn modelId="{5CF9AEBB-EF78-47FD-8659-0B4B2E907364}" type="presParOf" srcId="{4D2E4699-4D83-41F0-AD82-0AF1E1342A80}" destId="{71AEBBFE-719B-43D2-8DF6-671557CE6F4C}" srcOrd="2" destOrd="0" presId="urn:microsoft.com/office/officeart/2008/layout/NameandTitleOrganizationalChart"/>
    <dgm:cxn modelId="{2B4924E3-AF57-4614-9F14-5BDDB400102E}" type="presParOf" srcId="{8800BBAC-F3CA-4D94-81B7-CC166CE9E1BB}" destId="{BDE204A3-5AB5-4AFB-938E-6F92C4854EAB}" srcOrd="1" destOrd="0" presId="urn:microsoft.com/office/officeart/2008/layout/NameandTitleOrganizationalChart"/>
    <dgm:cxn modelId="{358A6C31-341B-4D3A-9778-A912FD9E416C}" type="presParOf" srcId="{8800BBAC-F3CA-4D94-81B7-CC166CE9E1BB}" destId="{A6D16597-A139-4F4E-9C4C-FBF27C0D592B}" srcOrd="2" destOrd="0" presId="urn:microsoft.com/office/officeart/2008/layout/NameandTitleOrganizationalChart"/>
    <dgm:cxn modelId="{6383E854-4DB9-422E-A292-84EA1FB0502E}" type="presParOf" srcId="{2D4DF4F8-8A15-473D-82A1-3EAA8E984053}" destId="{6F88F62C-B16B-438D-A9B7-297B0411959C}" srcOrd="6" destOrd="0" presId="urn:microsoft.com/office/officeart/2008/layout/NameandTitleOrganizationalChart"/>
    <dgm:cxn modelId="{AD20893A-E39D-458D-AC5C-F7D8BB5B09C9}" type="presParOf" srcId="{2D4DF4F8-8A15-473D-82A1-3EAA8E984053}" destId="{A8C3D9DE-7F45-48D2-ADE4-AFFF37D38168}" srcOrd="7" destOrd="0" presId="urn:microsoft.com/office/officeart/2008/layout/NameandTitleOrganizationalChart"/>
    <dgm:cxn modelId="{C948E381-01DC-450C-9B3D-EAD1D90679D6}" type="presParOf" srcId="{A8C3D9DE-7F45-48D2-ADE4-AFFF37D38168}" destId="{1376B8F6-08B2-435F-9D4F-29BF63F1DC4B}" srcOrd="0" destOrd="0" presId="urn:microsoft.com/office/officeart/2008/layout/NameandTitleOrganizationalChart"/>
    <dgm:cxn modelId="{95CF7763-C472-47EF-813C-EC89D2871789}" type="presParOf" srcId="{1376B8F6-08B2-435F-9D4F-29BF63F1DC4B}" destId="{96AB4A61-D6E9-4F5B-9FEF-FD013D0BBE9D}" srcOrd="0" destOrd="0" presId="urn:microsoft.com/office/officeart/2008/layout/NameandTitleOrganizationalChart"/>
    <dgm:cxn modelId="{5CB493C1-0B9D-4033-BBC9-F05749357B59}" type="presParOf" srcId="{1376B8F6-08B2-435F-9D4F-29BF63F1DC4B}" destId="{1E4BA09A-D657-405D-A7A1-BB30CEAE2CB7}" srcOrd="1" destOrd="0" presId="urn:microsoft.com/office/officeart/2008/layout/NameandTitleOrganizationalChart"/>
    <dgm:cxn modelId="{987D202F-1DD2-4FBD-B48B-D43735DB319E}" type="presParOf" srcId="{1376B8F6-08B2-435F-9D4F-29BF63F1DC4B}" destId="{4CDF3AE0-D815-4198-A91F-59925B8F5605}" srcOrd="2" destOrd="0" presId="urn:microsoft.com/office/officeart/2008/layout/NameandTitleOrganizationalChart"/>
    <dgm:cxn modelId="{FA8F2A2A-6D3F-4F50-9298-243030CB0A55}" type="presParOf" srcId="{A8C3D9DE-7F45-48D2-ADE4-AFFF37D38168}" destId="{7ADE5CA7-C125-41A0-BFA6-BFAFFD517037}" srcOrd="1" destOrd="0" presId="urn:microsoft.com/office/officeart/2008/layout/NameandTitleOrganizationalChart"/>
    <dgm:cxn modelId="{FADB9C1D-0CEA-471E-9F60-0018650CD11D}" type="presParOf" srcId="{A8C3D9DE-7F45-48D2-ADE4-AFFF37D38168}" destId="{A5C14C7C-7C4E-4A39-AE83-BB478A29DCB1}" srcOrd="2" destOrd="0" presId="urn:microsoft.com/office/officeart/2008/layout/NameandTitleOrganizationalChart"/>
    <dgm:cxn modelId="{546C18AF-6351-4FAE-BE55-DA0AC61B793B}" type="presParOf" srcId="{E612F5C2-C997-4EA7-ACBB-B9D6EC7A4032}" destId="{6B690645-82FB-492F-8BFC-C69CA652F150}" srcOrd="2" destOrd="0" presId="urn:microsoft.com/office/officeart/2008/layout/NameandTitleOrganizationalChart"/>
    <dgm:cxn modelId="{545FA75F-5DDA-472A-A30F-45E5AB615D4E}" type="presParOf" srcId="{6B690645-82FB-492F-8BFC-C69CA652F150}" destId="{B3CDD927-F6D0-4775-9048-0BCD88FCD03E}" srcOrd="0" destOrd="0" presId="urn:microsoft.com/office/officeart/2008/layout/NameandTitleOrganizationalChart"/>
    <dgm:cxn modelId="{B2BD44DA-760E-4779-BAA0-FE1BEEDF734B}" type="presParOf" srcId="{6B690645-82FB-492F-8BFC-C69CA652F150}" destId="{3E56081E-52AF-403B-8B82-E52C1236CF91}" srcOrd="1" destOrd="0" presId="urn:microsoft.com/office/officeart/2008/layout/NameandTitleOrganizationalChart"/>
    <dgm:cxn modelId="{2027F6EF-02E9-4CE9-9B5B-1206832D6111}" type="presParOf" srcId="{3E56081E-52AF-403B-8B82-E52C1236CF91}" destId="{BB1CA95B-F2C3-44A5-A086-4CCA52401535}" srcOrd="0" destOrd="0" presId="urn:microsoft.com/office/officeart/2008/layout/NameandTitleOrganizationalChart"/>
    <dgm:cxn modelId="{72C2ECCF-C29C-404F-A441-57F97DB9D99F}" type="presParOf" srcId="{BB1CA95B-F2C3-44A5-A086-4CCA52401535}" destId="{5B917624-59B2-430E-B6A8-F5B7B994606F}" srcOrd="0" destOrd="0" presId="urn:microsoft.com/office/officeart/2008/layout/NameandTitleOrganizationalChart"/>
    <dgm:cxn modelId="{03985545-364C-4D81-BAA4-DD82A316BBC4}" type="presParOf" srcId="{BB1CA95B-F2C3-44A5-A086-4CCA52401535}" destId="{051A37EE-4F9D-4CF0-B02E-FDB612817F9F}" srcOrd="1" destOrd="0" presId="urn:microsoft.com/office/officeart/2008/layout/NameandTitleOrganizationalChart"/>
    <dgm:cxn modelId="{C6B92879-583D-462F-9BB6-FF540F5B3A67}" type="presParOf" srcId="{BB1CA95B-F2C3-44A5-A086-4CCA52401535}" destId="{4ABDFDAB-52E7-4569-A559-9A7351646EEF}" srcOrd="2" destOrd="0" presId="urn:microsoft.com/office/officeart/2008/layout/NameandTitleOrganizationalChart"/>
    <dgm:cxn modelId="{F5813F7C-E5F0-4746-A24C-1353B67F5F6F}" type="presParOf" srcId="{3E56081E-52AF-403B-8B82-E52C1236CF91}" destId="{6F553337-7D58-403F-B9E6-BB01A9818EA9}" srcOrd="1" destOrd="0" presId="urn:microsoft.com/office/officeart/2008/layout/NameandTitleOrganizationalChart"/>
    <dgm:cxn modelId="{364B16B8-31A4-440D-9CD0-E3FB43E954AA}" type="presParOf" srcId="{3E56081E-52AF-403B-8B82-E52C1236CF91}" destId="{9B33B8B6-8D23-456C-A3F5-C87AEC98AF4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EA478-BCBC-44B3-8118-AAE7B0DDBFD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73BBEC2-FB73-4EBA-ADAD-39A705157754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Qualidade dos estudos</a:t>
          </a:r>
          <a:endParaRPr lang="pt-BR" b="1" dirty="0">
            <a:solidFill>
              <a:srgbClr val="C00000"/>
            </a:solidFill>
          </a:endParaRPr>
        </a:p>
      </dgm:t>
    </dgm:pt>
    <dgm:pt modelId="{5AD724A5-D92E-4A53-9835-BA8CF4183948}" type="parTrans" cxnId="{6E398252-46DC-45C4-8D72-B51808F980B4}">
      <dgm:prSet/>
      <dgm:spPr/>
      <dgm:t>
        <a:bodyPr/>
        <a:lstStyle/>
        <a:p>
          <a:endParaRPr lang="pt-BR"/>
        </a:p>
      </dgm:t>
    </dgm:pt>
    <dgm:pt modelId="{9AE75694-7F74-4077-9218-E763CE7A256C}" type="sibTrans" cxnId="{6E398252-46DC-45C4-8D72-B51808F980B4}">
      <dgm:prSet/>
      <dgm:spPr/>
      <dgm:t>
        <a:bodyPr/>
        <a:lstStyle/>
        <a:p>
          <a:endParaRPr lang="pt-BR"/>
        </a:p>
      </dgm:t>
    </dgm:pt>
    <dgm:pt modelId="{211C5FBA-217A-47D6-8600-0F74F07CA2D9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Qualidade da equipe contratada</a:t>
          </a:r>
          <a:endParaRPr lang="pt-BR" b="1" dirty="0">
            <a:solidFill>
              <a:srgbClr val="C00000"/>
            </a:solidFill>
          </a:endParaRPr>
        </a:p>
      </dgm:t>
    </dgm:pt>
    <dgm:pt modelId="{8152724E-BB13-47B7-8F84-1F8098D76BDA}" type="parTrans" cxnId="{3B90C5A7-8971-4407-B37C-BE8FD4938D11}">
      <dgm:prSet/>
      <dgm:spPr/>
      <dgm:t>
        <a:bodyPr/>
        <a:lstStyle/>
        <a:p>
          <a:endParaRPr lang="pt-BR"/>
        </a:p>
      </dgm:t>
    </dgm:pt>
    <dgm:pt modelId="{C5E8A38F-2349-4EFC-9CE2-2BE480BBC295}" type="sibTrans" cxnId="{3B90C5A7-8971-4407-B37C-BE8FD4938D11}">
      <dgm:prSet/>
      <dgm:spPr/>
      <dgm:t>
        <a:bodyPr/>
        <a:lstStyle/>
        <a:p>
          <a:endParaRPr lang="pt-BR"/>
        </a:p>
      </dgm:t>
    </dgm:pt>
    <dgm:pt modelId="{505ABD47-2245-4132-9F3A-78A4E0F43EF8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Tempo para realização dos estudos</a:t>
          </a:r>
          <a:endParaRPr lang="pt-BR" b="1" dirty="0">
            <a:solidFill>
              <a:srgbClr val="C00000"/>
            </a:solidFill>
          </a:endParaRPr>
        </a:p>
      </dgm:t>
    </dgm:pt>
    <dgm:pt modelId="{A711AE71-8FE4-4FF0-B8D7-BC2AA6043AB5}" type="parTrans" cxnId="{FC051C49-04D0-467F-8ECF-F9A8E465D548}">
      <dgm:prSet/>
      <dgm:spPr/>
      <dgm:t>
        <a:bodyPr/>
        <a:lstStyle/>
        <a:p>
          <a:endParaRPr lang="pt-BR"/>
        </a:p>
      </dgm:t>
    </dgm:pt>
    <dgm:pt modelId="{07112B7C-13D3-471D-B7E6-CA326F5BC855}" type="sibTrans" cxnId="{FC051C49-04D0-467F-8ECF-F9A8E465D548}">
      <dgm:prSet/>
      <dgm:spPr/>
      <dgm:t>
        <a:bodyPr/>
        <a:lstStyle/>
        <a:p>
          <a:endParaRPr lang="pt-BR"/>
        </a:p>
      </dgm:t>
    </dgm:pt>
    <dgm:pt modelId="{8FFB1A5C-B1A5-4788-A030-F4D144B6F5F4}" type="pres">
      <dgm:prSet presAssocID="{552EA478-BCBC-44B3-8118-AAE7B0DDBFD0}" presName="Name0" presStyleCnt="0">
        <dgm:presLayoutVars>
          <dgm:dir/>
          <dgm:resizeHandles val="exact"/>
        </dgm:presLayoutVars>
      </dgm:prSet>
      <dgm:spPr/>
    </dgm:pt>
    <dgm:pt modelId="{E5BC47D6-BF72-4665-9B46-52459F9BC875}" type="pres">
      <dgm:prSet presAssocID="{552EA478-BCBC-44B3-8118-AAE7B0DDBFD0}" presName="arrow" presStyleLbl="bgShp" presStyleIdx="0" presStyleCnt="1"/>
      <dgm:spPr/>
    </dgm:pt>
    <dgm:pt modelId="{4F260D7B-F856-4513-91DC-0B18829A507B}" type="pres">
      <dgm:prSet presAssocID="{552EA478-BCBC-44B3-8118-AAE7B0DDBFD0}" presName="points" presStyleCnt="0"/>
      <dgm:spPr/>
    </dgm:pt>
    <dgm:pt modelId="{7A378788-53B8-4BDE-AD91-5B70A226239D}" type="pres">
      <dgm:prSet presAssocID="{473BBEC2-FB73-4EBA-ADAD-39A705157754}" presName="compositeA" presStyleCnt="0"/>
      <dgm:spPr/>
    </dgm:pt>
    <dgm:pt modelId="{A5038AC4-FD07-4262-BEBB-DF675635E6F0}" type="pres">
      <dgm:prSet presAssocID="{473BBEC2-FB73-4EBA-ADAD-39A70515775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F22157-4243-447D-A34B-26F17B7A0224}" type="pres">
      <dgm:prSet presAssocID="{473BBEC2-FB73-4EBA-ADAD-39A705157754}" presName="circleA" presStyleLbl="node1" presStyleIdx="0" presStyleCnt="3"/>
      <dgm:spPr/>
    </dgm:pt>
    <dgm:pt modelId="{A7BCA590-D90C-4F40-8AD9-90F5E2EDB47F}" type="pres">
      <dgm:prSet presAssocID="{473BBEC2-FB73-4EBA-ADAD-39A705157754}" presName="spaceA" presStyleCnt="0"/>
      <dgm:spPr/>
    </dgm:pt>
    <dgm:pt modelId="{E88D41FF-4652-4976-852D-5DA4233F1AEB}" type="pres">
      <dgm:prSet presAssocID="{9AE75694-7F74-4077-9218-E763CE7A256C}" presName="space" presStyleCnt="0"/>
      <dgm:spPr/>
    </dgm:pt>
    <dgm:pt modelId="{91AF2347-8FEB-45DF-B38A-45ED26505858}" type="pres">
      <dgm:prSet presAssocID="{211C5FBA-217A-47D6-8600-0F74F07CA2D9}" presName="compositeB" presStyleCnt="0"/>
      <dgm:spPr/>
    </dgm:pt>
    <dgm:pt modelId="{3176EF2A-1C78-449E-8EF2-809C69E433B4}" type="pres">
      <dgm:prSet presAssocID="{211C5FBA-217A-47D6-8600-0F74F07CA2D9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984B34-2EB1-477D-A4F0-8CCF2895530B}" type="pres">
      <dgm:prSet presAssocID="{211C5FBA-217A-47D6-8600-0F74F07CA2D9}" presName="circleB" presStyleLbl="node1" presStyleIdx="1" presStyleCnt="3"/>
      <dgm:spPr/>
    </dgm:pt>
    <dgm:pt modelId="{16912518-D66F-4943-AA23-BA56C52A51AC}" type="pres">
      <dgm:prSet presAssocID="{211C5FBA-217A-47D6-8600-0F74F07CA2D9}" presName="spaceB" presStyleCnt="0"/>
      <dgm:spPr/>
    </dgm:pt>
    <dgm:pt modelId="{A8F1CF6C-CDC6-465A-834D-132C0A9ED487}" type="pres">
      <dgm:prSet presAssocID="{C5E8A38F-2349-4EFC-9CE2-2BE480BBC295}" presName="space" presStyleCnt="0"/>
      <dgm:spPr/>
    </dgm:pt>
    <dgm:pt modelId="{A99F1C6F-18EC-4CD6-B68B-ABCFE4B7AB02}" type="pres">
      <dgm:prSet presAssocID="{505ABD47-2245-4132-9F3A-78A4E0F43EF8}" presName="compositeA" presStyleCnt="0"/>
      <dgm:spPr/>
    </dgm:pt>
    <dgm:pt modelId="{F51AC5D7-005D-4BE3-B4D0-B8686880EED3}" type="pres">
      <dgm:prSet presAssocID="{505ABD47-2245-4132-9F3A-78A4E0F43EF8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E60F0-3C7E-4105-8E17-CBE4BE397EEB}" type="pres">
      <dgm:prSet presAssocID="{505ABD47-2245-4132-9F3A-78A4E0F43EF8}" presName="circleA" presStyleLbl="node1" presStyleIdx="2" presStyleCnt="3"/>
      <dgm:spPr/>
    </dgm:pt>
    <dgm:pt modelId="{0A346B0A-C1D5-40CF-8B79-7EBD2B1853CC}" type="pres">
      <dgm:prSet presAssocID="{505ABD47-2245-4132-9F3A-78A4E0F43EF8}" presName="spaceA" presStyleCnt="0"/>
      <dgm:spPr/>
    </dgm:pt>
  </dgm:ptLst>
  <dgm:cxnLst>
    <dgm:cxn modelId="{3B90C5A7-8971-4407-B37C-BE8FD4938D11}" srcId="{552EA478-BCBC-44B3-8118-AAE7B0DDBFD0}" destId="{211C5FBA-217A-47D6-8600-0F74F07CA2D9}" srcOrd="1" destOrd="0" parTransId="{8152724E-BB13-47B7-8F84-1F8098D76BDA}" sibTransId="{C5E8A38F-2349-4EFC-9CE2-2BE480BBC295}"/>
    <dgm:cxn modelId="{D223483B-C982-487C-B9AA-7E405E5D790C}" type="presOf" srcId="{211C5FBA-217A-47D6-8600-0F74F07CA2D9}" destId="{3176EF2A-1C78-449E-8EF2-809C69E433B4}" srcOrd="0" destOrd="0" presId="urn:microsoft.com/office/officeart/2005/8/layout/hProcess11"/>
    <dgm:cxn modelId="{7A73AD64-A0E0-4A3E-8AB4-A569E38CA9A5}" type="presOf" srcId="{505ABD47-2245-4132-9F3A-78A4E0F43EF8}" destId="{F51AC5D7-005D-4BE3-B4D0-B8686880EED3}" srcOrd="0" destOrd="0" presId="urn:microsoft.com/office/officeart/2005/8/layout/hProcess11"/>
    <dgm:cxn modelId="{2FE97E62-CB77-43DC-B0D2-E4DF52D77E50}" type="presOf" srcId="{552EA478-BCBC-44B3-8118-AAE7B0DDBFD0}" destId="{8FFB1A5C-B1A5-4788-A030-F4D144B6F5F4}" srcOrd="0" destOrd="0" presId="urn:microsoft.com/office/officeart/2005/8/layout/hProcess11"/>
    <dgm:cxn modelId="{6E398252-46DC-45C4-8D72-B51808F980B4}" srcId="{552EA478-BCBC-44B3-8118-AAE7B0DDBFD0}" destId="{473BBEC2-FB73-4EBA-ADAD-39A705157754}" srcOrd="0" destOrd="0" parTransId="{5AD724A5-D92E-4A53-9835-BA8CF4183948}" sibTransId="{9AE75694-7F74-4077-9218-E763CE7A256C}"/>
    <dgm:cxn modelId="{44641DC7-6A3C-4D36-BDD1-D80F3436CA18}" type="presOf" srcId="{473BBEC2-FB73-4EBA-ADAD-39A705157754}" destId="{A5038AC4-FD07-4262-BEBB-DF675635E6F0}" srcOrd="0" destOrd="0" presId="urn:microsoft.com/office/officeart/2005/8/layout/hProcess11"/>
    <dgm:cxn modelId="{FC051C49-04D0-467F-8ECF-F9A8E465D548}" srcId="{552EA478-BCBC-44B3-8118-AAE7B0DDBFD0}" destId="{505ABD47-2245-4132-9F3A-78A4E0F43EF8}" srcOrd="2" destOrd="0" parTransId="{A711AE71-8FE4-4FF0-B8D7-BC2AA6043AB5}" sibTransId="{07112B7C-13D3-471D-B7E6-CA326F5BC855}"/>
    <dgm:cxn modelId="{9C25A8E1-56A8-45ED-A6AA-C7586F9601B3}" type="presParOf" srcId="{8FFB1A5C-B1A5-4788-A030-F4D144B6F5F4}" destId="{E5BC47D6-BF72-4665-9B46-52459F9BC875}" srcOrd="0" destOrd="0" presId="urn:microsoft.com/office/officeart/2005/8/layout/hProcess11"/>
    <dgm:cxn modelId="{C51C59FF-3829-475A-B868-5EC5CBC2F08B}" type="presParOf" srcId="{8FFB1A5C-B1A5-4788-A030-F4D144B6F5F4}" destId="{4F260D7B-F856-4513-91DC-0B18829A507B}" srcOrd="1" destOrd="0" presId="urn:microsoft.com/office/officeart/2005/8/layout/hProcess11"/>
    <dgm:cxn modelId="{0E006913-6552-4129-80CD-ED8EA36EA656}" type="presParOf" srcId="{4F260D7B-F856-4513-91DC-0B18829A507B}" destId="{7A378788-53B8-4BDE-AD91-5B70A226239D}" srcOrd="0" destOrd="0" presId="urn:microsoft.com/office/officeart/2005/8/layout/hProcess11"/>
    <dgm:cxn modelId="{F6CA0995-6279-4A60-91B8-FADFBA1BB0ED}" type="presParOf" srcId="{7A378788-53B8-4BDE-AD91-5B70A226239D}" destId="{A5038AC4-FD07-4262-BEBB-DF675635E6F0}" srcOrd="0" destOrd="0" presId="urn:microsoft.com/office/officeart/2005/8/layout/hProcess11"/>
    <dgm:cxn modelId="{7EEE04EE-86A1-4CD5-B0E5-C308037E5051}" type="presParOf" srcId="{7A378788-53B8-4BDE-AD91-5B70A226239D}" destId="{D6F22157-4243-447D-A34B-26F17B7A0224}" srcOrd="1" destOrd="0" presId="urn:microsoft.com/office/officeart/2005/8/layout/hProcess11"/>
    <dgm:cxn modelId="{4E14EE89-CE69-48BC-A012-4092DDA50CE8}" type="presParOf" srcId="{7A378788-53B8-4BDE-AD91-5B70A226239D}" destId="{A7BCA590-D90C-4F40-8AD9-90F5E2EDB47F}" srcOrd="2" destOrd="0" presId="urn:microsoft.com/office/officeart/2005/8/layout/hProcess11"/>
    <dgm:cxn modelId="{EEE24B8E-46D4-4B7C-8EFB-61C5FC50D401}" type="presParOf" srcId="{4F260D7B-F856-4513-91DC-0B18829A507B}" destId="{E88D41FF-4652-4976-852D-5DA4233F1AEB}" srcOrd="1" destOrd="0" presId="urn:microsoft.com/office/officeart/2005/8/layout/hProcess11"/>
    <dgm:cxn modelId="{AA9822B1-961F-4370-9B49-C70F9E9A58B0}" type="presParOf" srcId="{4F260D7B-F856-4513-91DC-0B18829A507B}" destId="{91AF2347-8FEB-45DF-B38A-45ED26505858}" srcOrd="2" destOrd="0" presId="urn:microsoft.com/office/officeart/2005/8/layout/hProcess11"/>
    <dgm:cxn modelId="{4FF5909E-7D3A-4F1E-A17B-8D5D5C879A93}" type="presParOf" srcId="{91AF2347-8FEB-45DF-B38A-45ED26505858}" destId="{3176EF2A-1C78-449E-8EF2-809C69E433B4}" srcOrd="0" destOrd="0" presId="urn:microsoft.com/office/officeart/2005/8/layout/hProcess11"/>
    <dgm:cxn modelId="{3D6E8683-C062-4626-A3AE-5151C6F58AF7}" type="presParOf" srcId="{91AF2347-8FEB-45DF-B38A-45ED26505858}" destId="{BC984B34-2EB1-477D-A4F0-8CCF2895530B}" srcOrd="1" destOrd="0" presId="urn:microsoft.com/office/officeart/2005/8/layout/hProcess11"/>
    <dgm:cxn modelId="{133CF46F-AF53-4C49-9DFF-CE85DF3EF4E2}" type="presParOf" srcId="{91AF2347-8FEB-45DF-B38A-45ED26505858}" destId="{16912518-D66F-4943-AA23-BA56C52A51AC}" srcOrd="2" destOrd="0" presId="urn:microsoft.com/office/officeart/2005/8/layout/hProcess11"/>
    <dgm:cxn modelId="{409C7525-74CC-4CD7-956C-985BEE2E22E0}" type="presParOf" srcId="{4F260D7B-F856-4513-91DC-0B18829A507B}" destId="{A8F1CF6C-CDC6-465A-834D-132C0A9ED487}" srcOrd="3" destOrd="0" presId="urn:microsoft.com/office/officeart/2005/8/layout/hProcess11"/>
    <dgm:cxn modelId="{C7093498-B183-43C6-A787-CB12AEBCE076}" type="presParOf" srcId="{4F260D7B-F856-4513-91DC-0B18829A507B}" destId="{A99F1C6F-18EC-4CD6-B68B-ABCFE4B7AB02}" srcOrd="4" destOrd="0" presId="urn:microsoft.com/office/officeart/2005/8/layout/hProcess11"/>
    <dgm:cxn modelId="{09E7A623-3A38-494D-A9C5-1023042BD6F2}" type="presParOf" srcId="{A99F1C6F-18EC-4CD6-B68B-ABCFE4B7AB02}" destId="{F51AC5D7-005D-4BE3-B4D0-B8686880EED3}" srcOrd="0" destOrd="0" presId="urn:microsoft.com/office/officeart/2005/8/layout/hProcess11"/>
    <dgm:cxn modelId="{B7670CB7-F5A6-4D28-BEF2-FAD95D24DA7E}" type="presParOf" srcId="{A99F1C6F-18EC-4CD6-B68B-ABCFE4B7AB02}" destId="{07CE60F0-3C7E-4105-8E17-CBE4BE397EEB}" srcOrd="1" destOrd="0" presId="urn:microsoft.com/office/officeart/2005/8/layout/hProcess11"/>
    <dgm:cxn modelId="{7CA3332C-8A4C-4342-9D88-7060571A08C5}" type="presParOf" srcId="{A99F1C6F-18EC-4CD6-B68B-ABCFE4B7AB02}" destId="{0A346B0A-C1D5-40CF-8B79-7EBD2B1853C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43AEC-B88E-477C-821A-7AC2B2706FB0}">
      <dsp:nvSpPr>
        <dsp:cNvPr id="0" name=""/>
        <dsp:cNvSpPr/>
      </dsp:nvSpPr>
      <dsp:spPr>
        <a:xfrm rot="5400000">
          <a:off x="3234861" y="-2385618"/>
          <a:ext cx="782637" cy="57536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Missão Institucional do IPHAN</a:t>
          </a:r>
          <a:endParaRPr lang="pt-BR" sz="2200" b="1" kern="1200" dirty="0"/>
        </a:p>
      </dsp:txBody>
      <dsp:txXfrm rot="-5400000">
        <a:off x="749380" y="138068"/>
        <a:ext cx="5715396" cy="706227"/>
      </dsp:txXfrm>
    </dsp:sp>
    <dsp:sp modelId="{39967144-8D06-4C28-9610-FF861B72D88C}">
      <dsp:nvSpPr>
        <dsp:cNvPr id="0" name=""/>
        <dsp:cNvSpPr/>
      </dsp:nvSpPr>
      <dsp:spPr>
        <a:xfrm>
          <a:off x="1402" y="2033"/>
          <a:ext cx="747977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I</a:t>
          </a:r>
          <a:endParaRPr lang="pt-BR" sz="3700" kern="1200" dirty="0"/>
        </a:p>
      </dsp:txBody>
      <dsp:txXfrm>
        <a:off x="37915" y="38546"/>
        <a:ext cx="674951" cy="905270"/>
      </dsp:txXfrm>
    </dsp:sp>
    <dsp:sp modelId="{BA0492FE-4FE4-4D86-8E12-CEEFF39DD8FA}">
      <dsp:nvSpPr>
        <dsp:cNvPr id="0" name=""/>
        <dsp:cNvSpPr/>
      </dsp:nvSpPr>
      <dsp:spPr>
        <a:xfrm rot="5400000">
          <a:off x="3234068" y="-1358406"/>
          <a:ext cx="782637" cy="5753601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IPHAN e o Licenciamento Ambiental: Normativas</a:t>
          </a:r>
          <a:endParaRPr lang="pt-BR" sz="2200" b="1" kern="1200" dirty="0"/>
        </a:p>
      </dsp:txBody>
      <dsp:txXfrm rot="-5400000">
        <a:off x="748587" y="1165280"/>
        <a:ext cx="5715396" cy="706227"/>
      </dsp:txXfrm>
    </dsp:sp>
    <dsp:sp modelId="{8F5B68BB-D61D-4767-911D-DDF10FBC370D}">
      <dsp:nvSpPr>
        <dsp:cNvPr id="0" name=""/>
        <dsp:cNvSpPr/>
      </dsp:nvSpPr>
      <dsp:spPr>
        <a:xfrm>
          <a:off x="1402" y="1029245"/>
          <a:ext cx="747184" cy="97829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II</a:t>
          </a:r>
          <a:endParaRPr lang="pt-BR" sz="3700" kern="1200" dirty="0"/>
        </a:p>
      </dsp:txBody>
      <dsp:txXfrm>
        <a:off x="37877" y="1065720"/>
        <a:ext cx="674234" cy="905346"/>
      </dsp:txXfrm>
    </dsp:sp>
    <dsp:sp modelId="{76983E01-F620-4385-BD5B-FC04D195FC69}">
      <dsp:nvSpPr>
        <dsp:cNvPr id="0" name=""/>
        <dsp:cNvSpPr/>
      </dsp:nvSpPr>
      <dsp:spPr>
        <a:xfrm rot="5400000">
          <a:off x="3230311" y="-333704"/>
          <a:ext cx="782637" cy="5758621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Empreendimentos: Usinas Eólicas e Fotovoltaicas</a:t>
          </a:r>
          <a:endParaRPr lang="pt-BR" sz="2200" kern="1200" dirty="0"/>
        </a:p>
      </dsp:txBody>
      <dsp:txXfrm rot="-5400000">
        <a:off x="742320" y="2192492"/>
        <a:ext cx="5720416" cy="706227"/>
      </dsp:txXfrm>
    </dsp:sp>
    <dsp:sp modelId="{0C41CF7B-5E33-4E4B-8321-8946F5A1A7F0}">
      <dsp:nvSpPr>
        <dsp:cNvPr id="0" name=""/>
        <dsp:cNvSpPr/>
      </dsp:nvSpPr>
      <dsp:spPr>
        <a:xfrm>
          <a:off x="1402" y="2056457"/>
          <a:ext cx="740916" cy="97829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III</a:t>
          </a:r>
          <a:endParaRPr lang="pt-BR" sz="3700" kern="1200" dirty="0"/>
        </a:p>
      </dsp:txBody>
      <dsp:txXfrm>
        <a:off x="37571" y="2092626"/>
        <a:ext cx="668578" cy="905958"/>
      </dsp:txXfrm>
    </dsp:sp>
    <dsp:sp modelId="{33D6B0C1-ABDE-46D0-9C9B-D53FD7E65EE9}">
      <dsp:nvSpPr>
        <dsp:cNvPr id="0" name=""/>
        <dsp:cNvSpPr/>
      </dsp:nvSpPr>
      <dsp:spPr>
        <a:xfrm rot="5400000">
          <a:off x="3230965" y="693114"/>
          <a:ext cx="782637" cy="575940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Considerações Gerais</a:t>
          </a:r>
          <a:endParaRPr lang="pt-BR" sz="2200" b="1" kern="1200" dirty="0"/>
        </a:p>
      </dsp:txBody>
      <dsp:txXfrm rot="-5400000">
        <a:off x="742581" y="3219704"/>
        <a:ext cx="5721201" cy="706227"/>
      </dsp:txXfrm>
    </dsp:sp>
    <dsp:sp modelId="{EEE96350-6D3E-478F-B422-49759F83D77C}">
      <dsp:nvSpPr>
        <dsp:cNvPr id="0" name=""/>
        <dsp:cNvSpPr/>
      </dsp:nvSpPr>
      <dsp:spPr>
        <a:xfrm>
          <a:off x="1402" y="3083669"/>
          <a:ext cx="741178" cy="97829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IV</a:t>
          </a:r>
          <a:endParaRPr lang="pt-BR" sz="3700" kern="1200" dirty="0"/>
        </a:p>
      </dsp:txBody>
      <dsp:txXfrm>
        <a:off x="37583" y="3119850"/>
        <a:ext cx="668816" cy="90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DD927-F6D0-4775-9048-0BCD88FCD03E}">
      <dsp:nvSpPr>
        <dsp:cNvPr id="0" name=""/>
        <dsp:cNvSpPr/>
      </dsp:nvSpPr>
      <dsp:spPr>
        <a:xfrm>
          <a:off x="4203612" y="639945"/>
          <a:ext cx="91440" cy="698449"/>
        </a:xfrm>
        <a:custGeom>
          <a:avLst/>
          <a:gdLst/>
          <a:ahLst/>
          <a:cxnLst/>
          <a:rect l="0" t="0" r="0" b="0"/>
          <a:pathLst>
            <a:path>
              <a:moveTo>
                <a:pt x="64598" y="0"/>
              </a:moveTo>
              <a:lnTo>
                <a:pt x="64598" y="698449"/>
              </a:lnTo>
              <a:lnTo>
                <a:pt x="45720" y="698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8F62C-B16B-438D-A9B7-297B0411959C}">
      <dsp:nvSpPr>
        <dsp:cNvPr id="0" name=""/>
        <dsp:cNvSpPr/>
      </dsp:nvSpPr>
      <dsp:spPr>
        <a:xfrm>
          <a:off x="4268210" y="639945"/>
          <a:ext cx="3546234" cy="138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990"/>
              </a:lnTo>
              <a:lnTo>
                <a:pt x="3546234" y="1236990"/>
              </a:lnTo>
              <a:lnTo>
                <a:pt x="3546234" y="13862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C5601-1408-456D-9844-44B6CEB1C32A}">
      <dsp:nvSpPr>
        <dsp:cNvPr id="0" name=""/>
        <dsp:cNvSpPr/>
      </dsp:nvSpPr>
      <dsp:spPr>
        <a:xfrm>
          <a:off x="4268210" y="639945"/>
          <a:ext cx="1482033" cy="138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990"/>
              </a:lnTo>
              <a:lnTo>
                <a:pt x="1482033" y="1236990"/>
              </a:lnTo>
              <a:lnTo>
                <a:pt x="1482033" y="13862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BF88B-056E-47DC-B626-59C1FDA61E5D}">
      <dsp:nvSpPr>
        <dsp:cNvPr id="0" name=""/>
        <dsp:cNvSpPr/>
      </dsp:nvSpPr>
      <dsp:spPr>
        <a:xfrm>
          <a:off x="3598848" y="639945"/>
          <a:ext cx="669362" cy="1386261"/>
        </a:xfrm>
        <a:custGeom>
          <a:avLst/>
          <a:gdLst/>
          <a:ahLst/>
          <a:cxnLst/>
          <a:rect l="0" t="0" r="0" b="0"/>
          <a:pathLst>
            <a:path>
              <a:moveTo>
                <a:pt x="669362" y="0"/>
              </a:moveTo>
              <a:lnTo>
                <a:pt x="669362" y="1236990"/>
              </a:lnTo>
              <a:lnTo>
                <a:pt x="0" y="1236990"/>
              </a:lnTo>
              <a:lnTo>
                <a:pt x="0" y="13862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AF7C9-8544-4C56-B88A-47B378EBF7E0}">
      <dsp:nvSpPr>
        <dsp:cNvPr id="0" name=""/>
        <dsp:cNvSpPr/>
      </dsp:nvSpPr>
      <dsp:spPr>
        <a:xfrm>
          <a:off x="1240569" y="639945"/>
          <a:ext cx="3027640" cy="1386261"/>
        </a:xfrm>
        <a:custGeom>
          <a:avLst/>
          <a:gdLst/>
          <a:ahLst/>
          <a:cxnLst/>
          <a:rect l="0" t="0" r="0" b="0"/>
          <a:pathLst>
            <a:path>
              <a:moveTo>
                <a:pt x="3027640" y="0"/>
              </a:moveTo>
              <a:lnTo>
                <a:pt x="3027640" y="1236990"/>
              </a:lnTo>
              <a:lnTo>
                <a:pt x="0" y="1236990"/>
              </a:lnTo>
              <a:lnTo>
                <a:pt x="0" y="13862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82B9D-69C3-494E-BBCB-44E29D2F5311}">
      <dsp:nvSpPr>
        <dsp:cNvPr id="0" name=""/>
        <dsp:cNvSpPr/>
      </dsp:nvSpPr>
      <dsp:spPr>
        <a:xfrm>
          <a:off x="3650414" y="209"/>
          <a:ext cx="1235593" cy="639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9027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IPHAN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0414" y="209"/>
        <a:ext cx="1235593" cy="639735"/>
      </dsp:txXfrm>
    </dsp:sp>
    <dsp:sp modelId="{13C5218D-A2BF-435D-8F4A-77B656875D0A}">
      <dsp:nvSpPr>
        <dsp:cNvPr id="0" name=""/>
        <dsp:cNvSpPr/>
      </dsp:nvSpPr>
      <dsp:spPr>
        <a:xfrm>
          <a:off x="3551512" y="488825"/>
          <a:ext cx="1804075" cy="23115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Patrimônio Cultural</a:t>
          </a:r>
          <a:endParaRPr lang="pt-BR" sz="1400" b="1" kern="1200" dirty="0"/>
        </a:p>
      </dsp:txBody>
      <dsp:txXfrm>
        <a:off x="3551512" y="488825"/>
        <a:ext cx="1804075" cy="231157"/>
      </dsp:txXfrm>
    </dsp:sp>
    <dsp:sp modelId="{BA5857EA-0AF8-4FAF-8D23-86D4478D69AF}">
      <dsp:nvSpPr>
        <dsp:cNvPr id="0" name=""/>
        <dsp:cNvSpPr/>
      </dsp:nvSpPr>
      <dsp:spPr>
        <a:xfrm>
          <a:off x="177020" y="2026207"/>
          <a:ext cx="2127099" cy="639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0274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Bens Tombados</a:t>
          </a:r>
          <a:endParaRPr lang="pt-BR" sz="1800" b="1" kern="1200" dirty="0"/>
        </a:p>
      </dsp:txBody>
      <dsp:txXfrm>
        <a:off x="177020" y="2026207"/>
        <a:ext cx="2127099" cy="639735"/>
      </dsp:txXfrm>
    </dsp:sp>
    <dsp:sp modelId="{1A731449-394C-4100-9EC1-A2BCC994CEB7}">
      <dsp:nvSpPr>
        <dsp:cNvPr id="0" name=""/>
        <dsp:cNvSpPr/>
      </dsp:nvSpPr>
      <dsp:spPr>
        <a:xfrm>
          <a:off x="621107" y="2521648"/>
          <a:ext cx="1609603" cy="217508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Decreto Lei nº 25/1937</a:t>
          </a:r>
          <a:endParaRPr lang="pt-BR" sz="1200" b="1" kern="1200" dirty="0"/>
        </a:p>
      </dsp:txBody>
      <dsp:txXfrm>
        <a:off x="621107" y="2521648"/>
        <a:ext cx="1609603" cy="217508"/>
      </dsp:txXfrm>
    </dsp:sp>
    <dsp:sp modelId="{C52686E7-5059-4280-BF3A-4F634A39FC5D}">
      <dsp:nvSpPr>
        <dsp:cNvPr id="0" name=""/>
        <dsp:cNvSpPr/>
      </dsp:nvSpPr>
      <dsp:spPr>
        <a:xfrm>
          <a:off x="2602663" y="2026207"/>
          <a:ext cx="1992370" cy="639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0274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Bens Arqueológicos</a:t>
          </a:r>
          <a:endParaRPr lang="pt-BR" sz="1800" b="1" kern="1200" dirty="0"/>
        </a:p>
      </dsp:txBody>
      <dsp:txXfrm>
        <a:off x="2602663" y="2026207"/>
        <a:ext cx="1992370" cy="639735"/>
      </dsp:txXfrm>
    </dsp:sp>
    <dsp:sp modelId="{6A21D279-DD59-411C-AEA4-3019F4E474E9}">
      <dsp:nvSpPr>
        <dsp:cNvPr id="0" name=""/>
        <dsp:cNvSpPr/>
      </dsp:nvSpPr>
      <dsp:spPr>
        <a:xfrm>
          <a:off x="3228170" y="2523779"/>
          <a:ext cx="1112034" cy="21324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Lei 3.924/1961</a:t>
          </a:r>
          <a:endParaRPr lang="pt-BR" sz="1200" b="1" kern="1200" dirty="0"/>
        </a:p>
      </dsp:txBody>
      <dsp:txXfrm>
        <a:off x="3228170" y="2523779"/>
        <a:ext cx="1112034" cy="213245"/>
      </dsp:txXfrm>
    </dsp:sp>
    <dsp:sp modelId="{2A1F5655-75B9-4BA9-9679-BABF3EB0E884}">
      <dsp:nvSpPr>
        <dsp:cNvPr id="0" name=""/>
        <dsp:cNvSpPr/>
      </dsp:nvSpPr>
      <dsp:spPr>
        <a:xfrm>
          <a:off x="4893576" y="2026207"/>
          <a:ext cx="1713336" cy="639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90274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Bens Registrados</a:t>
          </a:r>
          <a:endParaRPr lang="pt-BR" sz="1800" b="1" kern="1200" dirty="0"/>
        </a:p>
      </dsp:txBody>
      <dsp:txXfrm>
        <a:off x="4893576" y="2026207"/>
        <a:ext cx="1713336" cy="639735"/>
      </dsp:txXfrm>
    </dsp:sp>
    <dsp:sp modelId="{452B6B46-CEE5-4243-B20C-B809D43C1706}">
      <dsp:nvSpPr>
        <dsp:cNvPr id="0" name=""/>
        <dsp:cNvSpPr/>
      </dsp:nvSpPr>
      <dsp:spPr>
        <a:xfrm>
          <a:off x="5276903" y="2522486"/>
          <a:ext cx="1317360" cy="215831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Lei nº 3.551/2000</a:t>
          </a:r>
          <a:endParaRPr lang="pt-BR" sz="1200" b="1" kern="1200" dirty="0"/>
        </a:p>
      </dsp:txBody>
      <dsp:txXfrm>
        <a:off x="5276903" y="2522486"/>
        <a:ext cx="1317360" cy="215831"/>
      </dsp:txXfrm>
    </dsp:sp>
    <dsp:sp modelId="{96AB4A61-D6E9-4F5B-9FEF-FD013D0BBE9D}">
      <dsp:nvSpPr>
        <dsp:cNvPr id="0" name=""/>
        <dsp:cNvSpPr/>
      </dsp:nvSpPr>
      <dsp:spPr>
        <a:xfrm>
          <a:off x="6905456" y="2026207"/>
          <a:ext cx="1817978" cy="639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9027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i="0" kern="1200" dirty="0" smtClean="0"/>
            <a:t>Bens Valorados</a:t>
          </a:r>
          <a:endParaRPr lang="pt-BR" sz="1900" b="1" i="0" kern="1200" dirty="0"/>
        </a:p>
      </dsp:txBody>
      <dsp:txXfrm>
        <a:off x="6905456" y="2026207"/>
        <a:ext cx="1817978" cy="639735"/>
      </dsp:txXfrm>
    </dsp:sp>
    <dsp:sp modelId="{1E4BA09A-D657-405D-A7A1-BB30CEAE2CB7}">
      <dsp:nvSpPr>
        <dsp:cNvPr id="0" name=""/>
        <dsp:cNvSpPr/>
      </dsp:nvSpPr>
      <dsp:spPr>
        <a:xfrm>
          <a:off x="7269489" y="2521228"/>
          <a:ext cx="1460590" cy="218348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Lei nº 11.483/2007</a:t>
          </a:r>
          <a:endParaRPr lang="pt-BR" sz="1200" b="1" kern="1200" dirty="0"/>
        </a:p>
      </dsp:txBody>
      <dsp:txXfrm>
        <a:off x="7269489" y="2521228"/>
        <a:ext cx="1460590" cy="218348"/>
      </dsp:txXfrm>
    </dsp:sp>
    <dsp:sp modelId="{5B917624-59B2-430E-B6A8-F5B7B994606F}">
      <dsp:nvSpPr>
        <dsp:cNvPr id="0" name=""/>
        <dsp:cNvSpPr/>
      </dsp:nvSpPr>
      <dsp:spPr>
        <a:xfrm>
          <a:off x="797663" y="1018526"/>
          <a:ext cx="3451668" cy="639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027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Licenciamento Ambiental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663" y="1018526"/>
        <a:ext cx="3451668" cy="639735"/>
      </dsp:txXfrm>
    </dsp:sp>
    <dsp:sp modelId="{051A37EE-4F9D-4CF0-B02E-FDB612817F9F}">
      <dsp:nvSpPr>
        <dsp:cNvPr id="0" name=""/>
        <dsp:cNvSpPr/>
      </dsp:nvSpPr>
      <dsp:spPr>
        <a:xfrm>
          <a:off x="1008108" y="1515649"/>
          <a:ext cx="3190882" cy="209884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INSTRUÇÃO</a:t>
          </a:r>
          <a:r>
            <a:rPr lang="pt-BR" sz="1200" b="1" kern="1200" baseline="0" dirty="0" smtClean="0">
              <a:solidFill>
                <a:schemeClr val="tx1"/>
              </a:solidFill>
            </a:rPr>
            <a:t> NORMATIVA Nº 001/2015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008108" y="1515649"/>
        <a:ext cx="3190882" cy="20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47D6-BF72-4665-9B46-52459F9BC875}">
      <dsp:nvSpPr>
        <dsp:cNvPr id="0" name=""/>
        <dsp:cNvSpPr/>
      </dsp:nvSpPr>
      <dsp:spPr>
        <a:xfrm>
          <a:off x="0" y="544792"/>
          <a:ext cx="5064223" cy="7263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38AC4-FD07-4262-BEBB-DF675635E6F0}">
      <dsp:nvSpPr>
        <dsp:cNvPr id="0" name=""/>
        <dsp:cNvSpPr/>
      </dsp:nvSpPr>
      <dsp:spPr>
        <a:xfrm>
          <a:off x="2225" y="0"/>
          <a:ext cx="1468822" cy="72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C00000"/>
              </a:solidFill>
            </a:rPr>
            <a:t>Qualidade dos estudos</a:t>
          </a:r>
          <a:endParaRPr lang="pt-BR" sz="1200" b="1" kern="1200" dirty="0">
            <a:solidFill>
              <a:srgbClr val="C00000"/>
            </a:solidFill>
          </a:endParaRPr>
        </a:p>
      </dsp:txBody>
      <dsp:txXfrm>
        <a:off x="2225" y="0"/>
        <a:ext cx="1468822" cy="726390"/>
      </dsp:txXfrm>
    </dsp:sp>
    <dsp:sp modelId="{D6F22157-4243-447D-A34B-26F17B7A0224}">
      <dsp:nvSpPr>
        <dsp:cNvPr id="0" name=""/>
        <dsp:cNvSpPr/>
      </dsp:nvSpPr>
      <dsp:spPr>
        <a:xfrm>
          <a:off x="645838" y="817189"/>
          <a:ext cx="181597" cy="181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6EF2A-1C78-449E-8EF2-809C69E433B4}">
      <dsp:nvSpPr>
        <dsp:cNvPr id="0" name=""/>
        <dsp:cNvSpPr/>
      </dsp:nvSpPr>
      <dsp:spPr>
        <a:xfrm>
          <a:off x="1544489" y="1089585"/>
          <a:ext cx="1468822" cy="72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C00000"/>
              </a:solidFill>
            </a:rPr>
            <a:t>Qualidade da equipe contratada</a:t>
          </a:r>
          <a:endParaRPr lang="pt-BR" sz="1200" b="1" kern="1200" dirty="0">
            <a:solidFill>
              <a:srgbClr val="C00000"/>
            </a:solidFill>
          </a:endParaRPr>
        </a:p>
      </dsp:txBody>
      <dsp:txXfrm>
        <a:off x="1544489" y="1089585"/>
        <a:ext cx="1468822" cy="726390"/>
      </dsp:txXfrm>
    </dsp:sp>
    <dsp:sp modelId="{BC984B34-2EB1-477D-A4F0-8CCF2895530B}">
      <dsp:nvSpPr>
        <dsp:cNvPr id="0" name=""/>
        <dsp:cNvSpPr/>
      </dsp:nvSpPr>
      <dsp:spPr>
        <a:xfrm>
          <a:off x="2188102" y="817189"/>
          <a:ext cx="181597" cy="181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AC5D7-005D-4BE3-B4D0-B8686880EED3}">
      <dsp:nvSpPr>
        <dsp:cNvPr id="0" name=""/>
        <dsp:cNvSpPr/>
      </dsp:nvSpPr>
      <dsp:spPr>
        <a:xfrm>
          <a:off x="3086753" y="0"/>
          <a:ext cx="1468822" cy="72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C00000"/>
              </a:solidFill>
            </a:rPr>
            <a:t>Tempo para realização dos estudos</a:t>
          </a:r>
          <a:endParaRPr lang="pt-BR" sz="1200" b="1" kern="1200" dirty="0">
            <a:solidFill>
              <a:srgbClr val="C00000"/>
            </a:solidFill>
          </a:endParaRPr>
        </a:p>
      </dsp:txBody>
      <dsp:txXfrm>
        <a:off x="3086753" y="0"/>
        <a:ext cx="1468822" cy="726390"/>
      </dsp:txXfrm>
    </dsp:sp>
    <dsp:sp modelId="{07CE60F0-3C7E-4105-8E17-CBE4BE397EEB}">
      <dsp:nvSpPr>
        <dsp:cNvPr id="0" name=""/>
        <dsp:cNvSpPr/>
      </dsp:nvSpPr>
      <dsp:spPr>
        <a:xfrm>
          <a:off x="3730365" y="817189"/>
          <a:ext cx="181597" cy="181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AF76-9A02-4FE2-B7DA-F96F1B8457E9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6A3C3-7FFB-40EB-A109-28E84FEBE5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44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A3C3-7FFB-40EB-A109-28E84FEBE54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79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A3C3-7FFB-40EB-A109-28E84FEBE54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41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5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76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9659-57D6-4087-9AE1-6C146BB0E449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E9A5-D372-465D-BE9E-FAE825BBCF9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>
            <a:grpSpLocks noChangeAspect="1"/>
          </p:cNvGrpSpPr>
          <p:nvPr userDrawn="1"/>
        </p:nvGrpSpPr>
        <p:grpSpPr>
          <a:xfrm>
            <a:off x="7" y="15"/>
            <a:ext cx="1335026" cy="1801369"/>
            <a:chOff x="0" y="-1"/>
            <a:chExt cx="3992880" cy="563880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" b="3329"/>
            <a:stretch/>
          </p:blipFill>
          <p:spPr>
            <a:xfrm>
              <a:off x="0" y="-1"/>
              <a:ext cx="3992880" cy="563880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1844040" y="4831080"/>
              <a:ext cx="187452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10640" y="5212080"/>
              <a:ext cx="112776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44" r="39486" b="1"/>
          <a:stretch/>
        </p:blipFill>
        <p:spPr>
          <a:xfrm>
            <a:off x="3709702" y="5089748"/>
            <a:ext cx="1724595" cy="474291"/>
          </a:xfrm>
          <a:prstGeom prst="rect">
            <a:avLst/>
          </a:prstGeom>
        </p:spPr>
      </p:pic>
      <p:sp>
        <p:nvSpPr>
          <p:cNvPr id="14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72507" y="1501139"/>
            <a:ext cx="5745162" cy="105157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000" b="1" smtClean="0"/>
            </a:lvl1pPr>
            <a:lvl2pPr marL="342900" indent="-342900" algn="ctr" defTabSz="914400" rtl="0" eaLnBrk="1" latinLnBrk="0" hangingPunct="1">
              <a:buFont typeface="Wingdings" panose="05000000000000000000" pitchFamily="2" charset="2"/>
              <a:buChar char="q"/>
              <a:defRPr lang="pt-BR" sz="20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pt-BR" sz="1800" smtClean="0"/>
            </a:lvl3pPr>
            <a:lvl4pPr marL="1143000" indent="0">
              <a:buNone/>
              <a:defRPr lang="pt-BR" smtClean="0"/>
            </a:lvl4pPr>
            <a:lvl5pPr marL="1600200" indent="0">
              <a:buNone/>
              <a:defRPr lang="pt-BR"/>
            </a:lvl5pPr>
          </a:lstStyle>
          <a:p>
            <a:pPr marL="0" lvl="0" algn="ctr"/>
            <a:r>
              <a:rPr lang="pt-BR" dirty="0" smtClean="0"/>
              <a:t>Texto do slide padrão</a:t>
            </a:r>
          </a:p>
          <a:p>
            <a:pPr marL="457200" lvl="1"/>
            <a:r>
              <a:rPr lang="pt-BR" dirty="0" smtClean="0"/>
              <a:t>Texto</a:t>
            </a:r>
          </a:p>
          <a:p>
            <a:pPr marL="457200" lvl="1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800" b="1" smtClean="0">
                <a:solidFill>
                  <a:srgbClr val="1DA1B0"/>
                </a:solidFill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lvl="0" algn="r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011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9659-57D6-4087-9AE1-6C146BB0E449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E9A5-D372-465D-BE9E-FAE825BBCF9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>
            <a:grpSpLocks noChangeAspect="1"/>
          </p:cNvGrpSpPr>
          <p:nvPr userDrawn="1"/>
        </p:nvGrpSpPr>
        <p:grpSpPr>
          <a:xfrm>
            <a:off x="7" y="15"/>
            <a:ext cx="1335026" cy="1801369"/>
            <a:chOff x="0" y="-1"/>
            <a:chExt cx="3992880" cy="563880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" b="3329"/>
            <a:stretch/>
          </p:blipFill>
          <p:spPr>
            <a:xfrm>
              <a:off x="0" y="-1"/>
              <a:ext cx="3992880" cy="563880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1844040" y="4831080"/>
              <a:ext cx="187452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10640" y="5212080"/>
              <a:ext cx="112776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44" r="42012" b="1"/>
          <a:stretch/>
        </p:blipFill>
        <p:spPr>
          <a:xfrm>
            <a:off x="3745706" y="5089748"/>
            <a:ext cx="1652587" cy="474291"/>
          </a:xfrm>
          <a:prstGeom prst="rect">
            <a:avLst/>
          </a:prstGeom>
        </p:spPr>
      </p:pic>
      <p:sp>
        <p:nvSpPr>
          <p:cNvPr id="14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72507" y="1501139"/>
            <a:ext cx="5745162" cy="105157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000" b="1" smtClean="0"/>
            </a:lvl1pPr>
            <a:lvl2pPr marL="342900" indent="-342900" algn="ctr" defTabSz="914400" rtl="0" eaLnBrk="1" latinLnBrk="0" hangingPunct="1">
              <a:buFont typeface="Wingdings" panose="05000000000000000000" pitchFamily="2" charset="2"/>
              <a:buChar char="q"/>
              <a:defRPr lang="pt-BR" sz="20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pt-BR" sz="1800" smtClean="0"/>
            </a:lvl3pPr>
            <a:lvl4pPr marL="1143000" indent="0">
              <a:buNone/>
              <a:defRPr lang="pt-BR" smtClean="0"/>
            </a:lvl4pPr>
            <a:lvl5pPr marL="1600200" indent="0">
              <a:buNone/>
              <a:defRPr lang="pt-BR"/>
            </a:lvl5pPr>
          </a:lstStyle>
          <a:p>
            <a:pPr marL="0" lvl="0" algn="ctr"/>
            <a:r>
              <a:rPr lang="pt-BR" dirty="0" smtClean="0"/>
              <a:t>Texto do slide padrão</a:t>
            </a:r>
          </a:p>
          <a:p>
            <a:pPr marL="457200" lvl="1"/>
            <a:r>
              <a:rPr lang="pt-BR" dirty="0" smtClean="0"/>
              <a:t>Texto</a:t>
            </a:r>
          </a:p>
          <a:p>
            <a:pPr marL="457200" lvl="1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800" b="1" smtClean="0">
                <a:solidFill>
                  <a:srgbClr val="1DA1B0"/>
                </a:solidFill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lvl="0" algn="r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011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9659-57D6-4087-9AE1-6C146BB0E449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E9A5-D372-465D-BE9E-FAE825BBCF9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>
            <a:grpSpLocks noChangeAspect="1"/>
          </p:cNvGrpSpPr>
          <p:nvPr userDrawn="1"/>
        </p:nvGrpSpPr>
        <p:grpSpPr>
          <a:xfrm>
            <a:off x="7" y="15"/>
            <a:ext cx="1335026" cy="1801369"/>
            <a:chOff x="0" y="-1"/>
            <a:chExt cx="3992880" cy="563880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" b="3329"/>
            <a:stretch/>
          </p:blipFill>
          <p:spPr>
            <a:xfrm>
              <a:off x="0" y="-1"/>
              <a:ext cx="3992880" cy="563880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1844040" y="4831080"/>
              <a:ext cx="187452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10640" y="5212080"/>
              <a:ext cx="112776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34" r="42012" b="-1"/>
          <a:stretch/>
        </p:blipFill>
        <p:spPr>
          <a:xfrm>
            <a:off x="3745795" y="5017740"/>
            <a:ext cx="1652587" cy="546299"/>
          </a:xfrm>
          <a:prstGeom prst="rect">
            <a:avLst/>
          </a:prstGeom>
        </p:spPr>
      </p:pic>
      <p:sp>
        <p:nvSpPr>
          <p:cNvPr id="16" name="Espaço Reservado para Conteúdo 15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800" b="1" smtClean="0">
                <a:solidFill>
                  <a:srgbClr val="1DA1B0"/>
                </a:solidFill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lvl="0" algn="r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5"/>
          </p:nvPr>
        </p:nvSpPr>
        <p:spPr>
          <a:xfrm>
            <a:off x="1500036" y="1417340"/>
            <a:ext cx="7032403" cy="20161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11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9659-57D6-4087-9AE1-6C146BB0E449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E9A5-D372-465D-BE9E-FAE825BBCF9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>
            <a:grpSpLocks noChangeAspect="1"/>
          </p:cNvGrpSpPr>
          <p:nvPr userDrawn="1"/>
        </p:nvGrpSpPr>
        <p:grpSpPr>
          <a:xfrm>
            <a:off x="7" y="15"/>
            <a:ext cx="1335026" cy="1801369"/>
            <a:chOff x="0" y="-1"/>
            <a:chExt cx="3992880" cy="563880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" b="3329"/>
            <a:stretch/>
          </p:blipFill>
          <p:spPr>
            <a:xfrm>
              <a:off x="0" y="-1"/>
              <a:ext cx="3992880" cy="563880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1844040" y="4831080"/>
              <a:ext cx="187452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10640" y="5212080"/>
              <a:ext cx="112776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r="42012"/>
          <a:stretch/>
        </p:blipFill>
        <p:spPr>
          <a:xfrm>
            <a:off x="3745706" y="5161755"/>
            <a:ext cx="1652587" cy="402283"/>
          </a:xfrm>
          <a:prstGeom prst="rect">
            <a:avLst/>
          </a:prstGeom>
        </p:spPr>
      </p:pic>
      <p:sp>
        <p:nvSpPr>
          <p:cNvPr id="14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72507" y="1501139"/>
            <a:ext cx="5745162" cy="105157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000" b="1" smtClean="0"/>
            </a:lvl1pPr>
            <a:lvl2pPr marL="342900" indent="-342900" algn="ctr" defTabSz="914400" rtl="0" eaLnBrk="1" latinLnBrk="0" hangingPunct="1">
              <a:buFont typeface="Wingdings" panose="05000000000000000000" pitchFamily="2" charset="2"/>
              <a:buChar char="q"/>
              <a:defRPr lang="pt-BR" sz="20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pt-BR" sz="1800" smtClean="0"/>
            </a:lvl3pPr>
            <a:lvl4pPr marL="1143000" indent="0">
              <a:buNone/>
              <a:defRPr lang="pt-BR" smtClean="0"/>
            </a:lvl4pPr>
            <a:lvl5pPr marL="1600200" indent="0">
              <a:buNone/>
              <a:defRPr lang="pt-BR"/>
            </a:lvl5pPr>
          </a:lstStyle>
          <a:p>
            <a:pPr marL="0" lvl="0" algn="ctr"/>
            <a:r>
              <a:rPr lang="pt-BR" dirty="0" smtClean="0"/>
              <a:t>Texto do slide padrão</a:t>
            </a:r>
          </a:p>
          <a:p>
            <a:pPr marL="457200" lvl="1"/>
            <a:r>
              <a:rPr lang="pt-BR" dirty="0" smtClean="0"/>
              <a:t>Texto</a:t>
            </a:r>
          </a:p>
          <a:p>
            <a:pPr marL="457200" lvl="1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800" b="1" smtClean="0">
                <a:solidFill>
                  <a:srgbClr val="1DA1B0"/>
                </a:solidFill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lvl="0" algn="r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011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9659-57D6-4087-9AE1-6C146BB0E449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E9A5-D372-465D-BE9E-FAE825BBCF9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>
            <a:grpSpLocks noChangeAspect="1"/>
          </p:cNvGrpSpPr>
          <p:nvPr userDrawn="1"/>
        </p:nvGrpSpPr>
        <p:grpSpPr>
          <a:xfrm>
            <a:off x="7" y="15"/>
            <a:ext cx="1335026" cy="1801369"/>
            <a:chOff x="0" y="-1"/>
            <a:chExt cx="3992880" cy="563880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" b="3329"/>
            <a:stretch/>
          </p:blipFill>
          <p:spPr>
            <a:xfrm>
              <a:off x="0" y="-1"/>
              <a:ext cx="3992880" cy="563880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1844040" y="4831080"/>
              <a:ext cx="187452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310640" y="5212080"/>
              <a:ext cx="112776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r="39486"/>
          <a:stretch/>
        </p:blipFill>
        <p:spPr>
          <a:xfrm>
            <a:off x="3709702" y="5161755"/>
            <a:ext cx="1724595" cy="402283"/>
          </a:xfrm>
          <a:prstGeom prst="rect">
            <a:avLst/>
          </a:prstGeom>
        </p:spPr>
      </p:pic>
      <p:sp>
        <p:nvSpPr>
          <p:cNvPr id="14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72507" y="1501139"/>
            <a:ext cx="5745162" cy="105157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000" b="1" smtClean="0"/>
            </a:lvl1pPr>
            <a:lvl2pPr marL="342900" indent="-342900" algn="ctr" defTabSz="914400" rtl="0" eaLnBrk="1" latinLnBrk="0" hangingPunct="1">
              <a:buFont typeface="Wingdings" panose="05000000000000000000" pitchFamily="2" charset="2"/>
              <a:buChar char="q"/>
              <a:defRPr lang="pt-BR" sz="20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pt-BR" sz="1800" smtClean="0"/>
            </a:lvl3pPr>
            <a:lvl4pPr marL="1143000" indent="0">
              <a:buNone/>
              <a:defRPr lang="pt-BR" smtClean="0"/>
            </a:lvl4pPr>
            <a:lvl5pPr marL="1600200" indent="0">
              <a:buNone/>
              <a:defRPr lang="pt-BR"/>
            </a:lvl5pPr>
          </a:lstStyle>
          <a:p>
            <a:pPr marL="0" lvl="0" algn="ctr"/>
            <a:r>
              <a:rPr lang="pt-BR" dirty="0" smtClean="0"/>
              <a:t>Texto do slide padrão</a:t>
            </a:r>
          </a:p>
          <a:p>
            <a:pPr marL="457200" lvl="1"/>
            <a:r>
              <a:rPr lang="pt-BR" dirty="0" smtClean="0"/>
              <a:t>Texto</a:t>
            </a:r>
          </a:p>
          <a:p>
            <a:pPr marL="457200" lvl="1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4801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2800" b="1" smtClean="0">
                <a:solidFill>
                  <a:srgbClr val="1DA1B0"/>
                </a:solidFill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lvl="0" algn="r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011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>
          <a:xfrm>
            <a:off x="5221724" y="912"/>
            <a:ext cx="3922276" cy="5729859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-55420" y="2721569"/>
            <a:ext cx="445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/>
                </a:solidFill>
              </a:rPr>
              <a:t>OBRIGADO!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r="39486"/>
          <a:stretch/>
        </p:blipFill>
        <p:spPr>
          <a:xfrm>
            <a:off x="6516216" y="5017740"/>
            <a:ext cx="2304256" cy="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3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66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3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61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17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1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6A38-BA74-4C78-BF80-C7350B1372B6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BB43-81F8-4B00-9DBC-0B76AAB96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59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7" r:id="rId15"/>
    <p:sldLayoutId id="2147483687" r:id="rId16"/>
    <p:sldLayoutId id="214748368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icenciamento@iphan.gov.br" TargetMode="External"/><Relationship Id="rId2" Type="http://schemas.openxmlformats.org/officeDocument/2006/relationships/hyperlink" Target="mailto:carlucio.brito@iphan.gov.br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ei.iphan.gov.br/pesquisapublica" TargetMode="External"/><Relationship Id="rId5" Type="http://schemas.openxmlformats.org/officeDocument/2006/relationships/hyperlink" Target="http://portal.iphan.gov.br/geoserver/web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72466" y="108580"/>
            <a:ext cx="4465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1DA1B0"/>
                </a:solidFill>
              </a:rPr>
              <a:t> </a:t>
            </a:r>
            <a:r>
              <a:rPr lang="pt-BR" sz="3600" b="1" dirty="0" smtClean="0"/>
              <a:t>O Licenciamento Ambiental no IPHAN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r="1524"/>
          <a:stretch/>
        </p:blipFill>
        <p:spPr>
          <a:xfrm>
            <a:off x="5721841" y="1"/>
            <a:ext cx="3417057" cy="444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161398" y="4441676"/>
            <a:ext cx="4373732" cy="610424"/>
          </a:xfr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2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Carlúcio Baima </a:t>
            </a:r>
          </a:p>
          <a:p>
            <a:pPr>
              <a:spcBef>
                <a:spcPts val="200"/>
              </a:spcBef>
            </a:pPr>
            <a:r>
              <a:rPr lang="pt-B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Nacional de Licenciamento da</a:t>
            </a:r>
            <a:r>
              <a:rPr lang="pt-B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Presidência do IPHAN</a:t>
            </a:r>
            <a:endPara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1398" y="2785492"/>
            <a:ext cx="4986666" cy="126188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Implantação e integração de novos empreendimentos de Transmissão e Geração de Energia ao Sistema Elétrico Brasileiro.</a:t>
            </a:r>
          </a:p>
          <a:p>
            <a:pPr algn="just"/>
            <a:r>
              <a:rPr lang="pt-BR" sz="1400" dirty="0" smtClean="0"/>
              <a:t>Data: 14 </a:t>
            </a:r>
            <a:r>
              <a:rPr lang="pt-BR" sz="1400" dirty="0"/>
              <a:t>e </a:t>
            </a:r>
            <a:r>
              <a:rPr lang="pt-B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pt-BR" sz="1400" dirty="0"/>
              <a:t> de março de </a:t>
            </a:r>
            <a:r>
              <a:rPr lang="pt-BR" sz="1400" dirty="0" smtClean="0"/>
              <a:t>2018</a:t>
            </a:r>
          </a:p>
          <a:p>
            <a:pPr algn="just"/>
            <a:r>
              <a:rPr lang="pt-BR" sz="1400" dirty="0" smtClean="0"/>
              <a:t>Local: Auditório </a:t>
            </a:r>
            <a:r>
              <a:rPr lang="pt-BR" sz="1400" dirty="0"/>
              <a:t>da </a:t>
            </a:r>
            <a:r>
              <a:rPr lang="pt-BR" sz="1400" dirty="0" err="1" smtClean="0"/>
              <a:t>Eletrobras</a:t>
            </a:r>
            <a:r>
              <a:rPr lang="pt-BR" sz="1400" dirty="0" smtClean="0"/>
              <a:t> </a:t>
            </a:r>
            <a:r>
              <a:rPr lang="pt-BR" sz="1400" dirty="0"/>
              <a:t>Eletronorte </a:t>
            </a:r>
          </a:p>
        </p:txBody>
      </p:sp>
    </p:spTree>
    <p:extLst>
      <p:ext uri="{BB962C8B-B14F-4D97-AF65-F5344CB8AC3E}">
        <p14:creationId xmlns:p14="http://schemas.microsoft.com/office/powerpoint/2010/main" val="783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830997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</a:t>
            </a:r>
            <a:r>
              <a:rPr lang="pt-BR" sz="2400" dirty="0" smtClean="0">
                <a:solidFill>
                  <a:schemeClr val="tx1"/>
                </a:solidFill>
              </a:rPr>
              <a:t>Eólicas </a:t>
            </a:r>
            <a:r>
              <a:rPr lang="pt-BR" sz="2400" dirty="0">
                <a:solidFill>
                  <a:schemeClr val="tx1"/>
                </a:solidFill>
              </a:rPr>
              <a:t>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Procedimentos na IN nº 001/2015: Nível III e IV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547664" y="1129308"/>
            <a:ext cx="5328592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– NÍVEL IV – Bens Culturais Identificados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849388"/>
            <a:ext cx="8907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Apresentação dos Programas: a)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Gestão do Patrimônio Arqueológico</a:t>
            </a:r>
            <a:r>
              <a:rPr lang="pt-BR" dirty="0" smtClean="0"/>
              <a:t>; b)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Gestão dos Bens Tombados, Valorados e Registrados</a:t>
            </a:r>
            <a:r>
              <a:rPr lang="pt-BR" dirty="0" smtClean="0"/>
              <a:t>: </a:t>
            </a:r>
            <a:r>
              <a:rPr lang="pt-BR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30 dias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dirty="0" smtClean="0"/>
              <a:t>: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</a:t>
            </a:r>
            <a:r>
              <a:rPr lang="pt-B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autorização </a:t>
            </a:r>
            <a:r>
              <a:rPr lang="pt-B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DOU para a execução do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salvamento arqueológico (e do monitoramento, quando couber)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Conclusão dos Programas: a)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Gestão do Patrimônio Arqueológico</a:t>
            </a:r>
            <a:r>
              <a:rPr lang="pt-BR" dirty="0" smtClean="0"/>
              <a:t>; b)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Gestão dos Bens Tombados, Valorados e Registrados</a:t>
            </a:r>
            <a:r>
              <a:rPr lang="pt-BR" dirty="0" smtClean="0"/>
              <a:t>; c)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Integrado de Educação Patrimonial</a:t>
            </a:r>
            <a:r>
              <a:rPr lang="pt-BR" dirty="0" smtClean="0"/>
              <a:t> (apresentar em documento único): </a:t>
            </a:r>
            <a:r>
              <a:rPr lang="pt-BR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60 dias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dirty="0" smtClean="0"/>
              <a:t>: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LO</a:t>
            </a:r>
            <a:r>
              <a:rPr lang="pt-BR" dirty="0" smtClean="0"/>
              <a:t> – aprovação dos relatórios.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1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1138773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Eólicas 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Principais orientações para a etapa de </a:t>
            </a:r>
            <a:r>
              <a:rPr lang="pt-B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Impacto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14870" y="1322109"/>
            <a:ext cx="8899734" cy="39472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t-BR" b="1" u="sng" dirty="0" smtClean="0"/>
              <a:t>Bens Acautelados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550" dirty="0" smtClean="0"/>
              <a:t>Preenchimento correto da FCA: apresentação dos dados detalhados do empreendimento;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550" dirty="0" smtClean="0"/>
              <a:t>Metodologia arqueológica:</a:t>
            </a:r>
          </a:p>
          <a:p>
            <a:pPr marL="800100" lvl="1" indent="-342900" algn="just">
              <a:buAutoNum type="alphaLcParenR"/>
            </a:pPr>
            <a:r>
              <a:rPr lang="pt-BR" sz="1550" dirty="0" smtClean="0"/>
              <a:t>Prospecção dos pátios dos aerogeradores (justificativa técnica para não realização das intervenções);</a:t>
            </a:r>
          </a:p>
          <a:p>
            <a:pPr marL="800100" lvl="1" indent="-342900" algn="just">
              <a:buAutoNum type="alphaLcParenR"/>
            </a:pPr>
            <a:r>
              <a:rPr lang="pt-BR" sz="1550" dirty="0" smtClean="0"/>
              <a:t>Prospecção da área destinada à instalação das demais estruturas (canteiro de obras; acessos, subestações, etc.);</a:t>
            </a:r>
          </a:p>
          <a:p>
            <a:pPr marL="800100" lvl="1" indent="-342900" algn="just">
              <a:buAutoNum type="alphaLcParenR"/>
            </a:pPr>
            <a:r>
              <a:rPr lang="pt-BR" sz="1550" i="1" dirty="0" err="1" smtClean="0"/>
              <a:t>Shapefile</a:t>
            </a:r>
            <a:r>
              <a:rPr lang="pt-BR" sz="1550" dirty="0" smtClean="0"/>
              <a:t> e documentação fotográfica das ações desenvolvidas;</a:t>
            </a:r>
          </a:p>
          <a:p>
            <a:pPr marL="800100" lvl="1" indent="-342900" algn="just">
              <a:buAutoNum type="alphaLcParenR"/>
            </a:pPr>
            <a:r>
              <a:rPr lang="pt-BR" sz="1550" dirty="0" smtClean="0"/>
              <a:t>Caminhamentos </a:t>
            </a:r>
            <a:r>
              <a:rPr lang="pt-BR" sz="1550" dirty="0"/>
              <a:t>executados </a:t>
            </a:r>
            <a:r>
              <a:rPr lang="pt-BR" sz="1550" dirty="0" smtClean="0"/>
              <a:t>só </a:t>
            </a:r>
            <a:r>
              <a:rPr lang="pt-BR" sz="1550" dirty="0"/>
              <a:t>serão aceitos como resultado de metodologia sistemática </a:t>
            </a:r>
            <a:r>
              <a:rPr lang="pt-BR" sz="1550" dirty="0" smtClean="0"/>
              <a:t>mediante apresentação dos </a:t>
            </a:r>
            <a:r>
              <a:rPr lang="pt-BR" sz="1550" dirty="0"/>
              <a:t>traçados originais efetivamente realizados em campo (“</a:t>
            </a:r>
            <a:r>
              <a:rPr lang="pt-BR" sz="1550" dirty="0" err="1"/>
              <a:t>tracks</a:t>
            </a:r>
            <a:r>
              <a:rPr lang="pt-BR" sz="1550" dirty="0"/>
              <a:t>”) registrados por meio de aparelho </a:t>
            </a:r>
            <a:r>
              <a:rPr lang="pt-BR" sz="1550" dirty="0" smtClean="0"/>
              <a:t>GPS.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550" dirty="0" smtClean="0"/>
              <a:t>A </a:t>
            </a:r>
            <a:r>
              <a:rPr lang="pt-BR" sz="1550" dirty="0"/>
              <a:t>equipe apresentada para execução do projeto deve ser condizente com a dimensão do </a:t>
            </a:r>
            <a:r>
              <a:rPr lang="pt-BR" sz="1550" dirty="0" smtClean="0"/>
              <a:t>mesmo e com </a:t>
            </a:r>
            <a:r>
              <a:rPr lang="pt-BR" sz="1550" dirty="0"/>
              <a:t>o prazo solicitado para sua </a:t>
            </a:r>
            <a:r>
              <a:rPr lang="pt-BR" sz="1550" dirty="0" smtClean="0"/>
              <a:t>execução;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550" dirty="0" smtClean="0"/>
              <a:t>Os </a:t>
            </a:r>
            <a:r>
              <a:rPr lang="pt-BR" sz="1550" dirty="0"/>
              <a:t>arqueólogos indicados como </a:t>
            </a:r>
            <a:r>
              <a:rPr lang="pt-BR" sz="1550" b="1" dirty="0"/>
              <a:t>coordenadores de campo</a:t>
            </a:r>
            <a:r>
              <a:rPr lang="pt-BR" sz="1550" dirty="0"/>
              <a:t> </a:t>
            </a:r>
            <a:r>
              <a:rPr lang="pt-BR" sz="155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devem</a:t>
            </a:r>
            <a:r>
              <a:rPr lang="pt-BR" sz="1550" dirty="0"/>
              <a:t> estar listados como </a:t>
            </a:r>
            <a:r>
              <a:rPr lang="pt-BR" sz="1550" b="1" dirty="0"/>
              <a:t>coordenadores de campo</a:t>
            </a:r>
            <a:r>
              <a:rPr lang="pt-BR" sz="1550" dirty="0"/>
              <a:t> em outros projetos de pesquisa em execução concomitante ao projeto de pesquisa pleiteado;</a:t>
            </a:r>
            <a:endParaRPr lang="pt-BR" sz="1550" dirty="0" smtClean="0"/>
          </a:p>
        </p:txBody>
      </p:sp>
      <p:pic>
        <p:nvPicPr>
          <p:cNvPr id="10" name="Picture 2" descr="C:\Users\Vanessa\AppData\Local\Microsoft\Windows\INetCache\IE\1X67VWV1\atenca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799">
            <a:off x="7923308" y="871221"/>
            <a:ext cx="962715" cy="9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1138773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Eólicas 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Principais orientações para a etapa de </a:t>
            </a:r>
            <a:r>
              <a:rPr lang="pt-B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Impacto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14870" y="1417340"/>
            <a:ext cx="8899734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t-BR" b="1" u="sng" dirty="0" smtClean="0"/>
              <a:t>Bens Acautelados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Evitar profissionais “impedidos” de receber portaria autorizativa para execução de pesquisas arqueológicas;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A </a:t>
            </a:r>
            <a:r>
              <a:rPr lang="pt-BR" sz="1550" dirty="0"/>
              <a:t>identificação dos compartimentos ambientais com maior potencial arqueológico deve ser apresentada em arquivo </a:t>
            </a:r>
            <a:r>
              <a:rPr lang="pt-BR" sz="1550" i="1" dirty="0" err="1" smtClean="0"/>
              <a:t>shapefile</a:t>
            </a:r>
            <a:r>
              <a:rPr lang="pt-BR" sz="1550" dirty="0" smtClean="0"/>
              <a:t>, no </a:t>
            </a:r>
            <a:r>
              <a:rPr lang="pt-BR" sz="1550" dirty="0"/>
              <a:t>formato de polígono </a:t>
            </a:r>
            <a:r>
              <a:rPr lang="pt-BR" sz="1550" dirty="0" smtClean="0"/>
              <a:t>e descrevendo </a:t>
            </a:r>
            <a:r>
              <a:rPr lang="pt-BR" sz="1550" dirty="0"/>
              <a:t>as áreas </a:t>
            </a:r>
            <a:r>
              <a:rPr lang="pt-BR" sz="1550" dirty="0" smtClean="0"/>
              <a:t>de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</a:t>
            </a:r>
            <a:r>
              <a:rPr lang="pt-BR" sz="1550" dirty="0"/>
              <a:t>, </a:t>
            </a:r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médio</a:t>
            </a:r>
            <a:r>
              <a:rPr lang="pt-BR" sz="1550" dirty="0"/>
              <a:t> e 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</a:t>
            </a:r>
            <a:r>
              <a:rPr lang="pt-BR" sz="1550" dirty="0"/>
              <a:t> potencial arqueológico</a:t>
            </a:r>
            <a:r>
              <a:rPr lang="pt-BR" sz="1550" dirty="0" smtClean="0"/>
              <a:t>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Apresentação de documentação comprobatória;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Para os Bens Tombados, Valorados e Registrados, os relatórios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</a:t>
            </a:r>
            <a:r>
              <a:rPr lang="pt-BR" sz="1550" dirty="0" smtClean="0"/>
              <a:t> apontar a relação </a:t>
            </a:r>
            <a:r>
              <a:rPr lang="pt-BR" sz="155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causa-efeito</a:t>
            </a:r>
            <a:r>
              <a:rPr lang="pt-BR" sz="1550" dirty="0" smtClean="0"/>
              <a:t> (impacto) entre o empreendimento e os bens identificados na AID.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Constatando-se que não ocorrerá impacto aos bens Tombados, Valorados e Registrados (principalmente estes), deve-se </a:t>
            </a:r>
            <a:r>
              <a:rPr lang="pt-BR" sz="1550" b="1" dirty="0" smtClean="0"/>
              <a:t>justificar</a:t>
            </a:r>
            <a:r>
              <a:rPr lang="pt-BR" sz="1550" dirty="0" smtClean="0"/>
              <a:t> como se chegou a tal conclusão: </a:t>
            </a:r>
            <a:r>
              <a:rPr lang="pt-BR" sz="1550" u="sng" dirty="0" smtClean="0"/>
              <a:t>dados com </a:t>
            </a:r>
            <a:r>
              <a:rPr lang="pt-BR" sz="1550" u="sng" dirty="0" err="1" smtClean="0"/>
              <a:t>georreferenciamento</a:t>
            </a:r>
            <a:r>
              <a:rPr lang="pt-BR" sz="1550" u="sng" dirty="0" smtClean="0"/>
              <a:t> ajudam</a:t>
            </a:r>
            <a:r>
              <a:rPr lang="pt-BR" sz="1550" dirty="0" smtClean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Para a elaboração dos estudos voltados, em especial, aos Bens Registrados, é fundamental que a equipe possua profissionais  com experiência em patrimônio imaterial e/ou com comunidades tradicionais;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550" dirty="0" smtClean="0"/>
              <a:t>A metodologia de pesquisa para a elaboração dos estudos dos Bens Registrados deve ser orientada por uma perspectiva etnográfica, tendo como referência, os discursos dos detentores dos Bens Culturais.</a:t>
            </a:r>
          </a:p>
        </p:txBody>
      </p:sp>
      <p:pic>
        <p:nvPicPr>
          <p:cNvPr id="10" name="Picture 2" descr="C:\Users\Vanessa\AppData\Local\Microsoft\Windows\INetCache\IE\1X67VWV1\atenca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635">
            <a:off x="8125491" y="824507"/>
            <a:ext cx="727396" cy="7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691680" y="121196"/>
            <a:ext cx="741178" cy="649882"/>
            <a:chOff x="1402" y="2048247"/>
            <a:chExt cx="741178" cy="64988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402" y="2048247"/>
              <a:ext cx="741178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33127" y="2079972"/>
              <a:ext cx="677728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IV</a:t>
              </a:r>
              <a:endParaRPr lang="pt-BR" sz="3300" kern="1200" dirty="0"/>
            </a:p>
          </p:txBody>
        </p:sp>
      </p:grp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2432649" y="49188"/>
            <a:ext cx="6581955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800" b="1" kern="1200" smtClean="0">
                <a:solidFill>
                  <a:srgbClr val="1DA1B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Considerações gerais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Independente do tempo de atuação junto ao IPHAN...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1633364"/>
            <a:ext cx="8907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O empreendedor deve solicitar a manifestação do IPHAN (protocolo da FCA), mesmo que o órgão licenciador não o tenha feito;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O empreendedor deve garantir a integridade do patrimônio cultural, minimizando sempre que possível, o impacto aos bens acautelados;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EVITAR</a:t>
            </a:r>
            <a:r>
              <a:rPr lang="pt-BR" dirty="0" smtClean="0"/>
              <a:t> o descumprimento de </a:t>
            </a:r>
            <a:r>
              <a:rPr lang="pt-BR" u="sng" dirty="0" smtClean="0"/>
              <a:t>rito processual</a:t>
            </a:r>
            <a:r>
              <a:rPr lang="pt-BR" dirty="0" smtClean="0"/>
              <a:t> do licenciamento, pois pode resultar em penalidades;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8469102"/>
              </p:ext>
            </p:extLst>
          </p:nvPr>
        </p:nvGraphicFramePr>
        <p:xfrm>
          <a:off x="626660" y="3361556"/>
          <a:ext cx="506422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7114"/>
            <a:ext cx="2487172" cy="16848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anessa\AppData\Local\Microsoft\Windows\INetCache\IE\1X67VWV1\atenca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799">
            <a:off x="7965035" y="869582"/>
            <a:ext cx="727473" cy="7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691680" y="121196"/>
            <a:ext cx="741178" cy="649882"/>
            <a:chOff x="1402" y="2048247"/>
            <a:chExt cx="741178" cy="64988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402" y="2048247"/>
              <a:ext cx="741178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33127" y="2079972"/>
              <a:ext cx="677728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IV</a:t>
              </a:r>
              <a:endParaRPr lang="pt-BR" sz="3300" kern="1200" dirty="0"/>
            </a:p>
          </p:txBody>
        </p:sp>
      </p:grp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2432649" y="49188"/>
            <a:ext cx="6581955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800" b="1" kern="1200" smtClean="0">
                <a:solidFill>
                  <a:srgbClr val="1DA1B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Considerações gerais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Independente do tempo de atuação junto ao IPHAN...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2" y="885992"/>
            <a:ext cx="7161218" cy="474803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691680" y="121196"/>
            <a:ext cx="741178" cy="649882"/>
            <a:chOff x="1402" y="2048247"/>
            <a:chExt cx="741178" cy="64988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402" y="2048247"/>
              <a:ext cx="741178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33127" y="2079972"/>
              <a:ext cx="677728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IV</a:t>
              </a:r>
              <a:endParaRPr lang="pt-BR" sz="3300" kern="1200" dirty="0"/>
            </a:p>
          </p:txBody>
        </p:sp>
      </p:grp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2432649" y="49188"/>
            <a:ext cx="6581955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800" b="1" kern="1200" smtClean="0">
                <a:solidFill>
                  <a:srgbClr val="1DA1B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Considerações gerais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Independente do tempo de atuação junto ao IPHAN...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90183"/>
            <a:ext cx="7239389" cy="49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691680" y="121196"/>
            <a:ext cx="741178" cy="649882"/>
            <a:chOff x="1402" y="2048247"/>
            <a:chExt cx="741178" cy="64988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402" y="2048247"/>
              <a:ext cx="741178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0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33127" y="2079972"/>
              <a:ext cx="677728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IV</a:t>
              </a:r>
              <a:endParaRPr lang="pt-BR" sz="3300" kern="1200" dirty="0"/>
            </a:p>
          </p:txBody>
        </p:sp>
      </p:grp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2432649" y="49188"/>
            <a:ext cx="6581955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800" b="1" kern="1200" smtClean="0">
                <a:solidFill>
                  <a:srgbClr val="1DA1B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Considerações gerais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Independente do tempo de atuação junto ao IPHAN...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9" name="Picture 2" descr="F:\Andrey\0,,21066425-FMM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87012"/>
            <a:ext cx="6917518" cy="49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8" y="2353444"/>
            <a:ext cx="1250230" cy="12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07504" y="3649588"/>
            <a:ext cx="4896544" cy="206541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pt-BR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Nacional de Licenciamento – CNL</a:t>
            </a:r>
          </a:p>
          <a:p>
            <a:pPr marL="0" indent="0">
              <a:spcBef>
                <a:spcPts val="200"/>
              </a:spcBef>
              <a:buNone/>
            </a:pPr>
            <a:endParaRPr lang="pt-BR" sz="18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pt-BR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pt-BR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carlucio.brito@iphan.gov.br</a:t>
            </a:r>
            <a:endParaRPr lang="pt-BR" sz="18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pt-BR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licenciamento@iphan.gov.br</a:t>
            </a:r>
            <a:endParaRPr lang="pt-BR" sz="18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pt-BR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(61) 2024-6344/45/</a:t>
            </a:r>
            <a:r>
              <a:rPr lang="pt-BR" sz="18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pt-BR" sz="18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200"/>
              </a:spcBef>
              <a:buNone/>
            </a:pP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3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62154477"/>
              </p:ext>
            </p:extLst>
          </p:nvPr>
        </p:nvGraphicFramePr>
        <p:xfrm>
          <a:off x="1691680" y="553244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8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52322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Missão Institucional do IPHAN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19672" y="193204"/>
            <a:ext cx="747977" cy="649882"/>
            <a:chOff x="1402" y="1116"/>
            <a:chExt cx="747977" cy="64988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402" y="1116"/>
              <a:ext cx="747977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33127" y="32841"/>
              <a:ext cx="684527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</a:t>
              </a:r>
              <a:endParaRPr lang="pt-BR" sz="3300" kern="1200" dirty="0"/>
            </a:p>
          </p:txBody>
        </p:sp>
      </p:grp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75655" y="1057300"/>
            <a:ext cx="3312369" cy="12926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Missão institucional</a:t>
            </a:r>
            <a:r>
              <a:rPr lang="pt-BR" alt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a) Promover e coordenar o processo de </a:t>
            </a:r>
            <a:r>
              <a:rPr lang="pt-BR" alt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 do Patrimônio Cultural </a:t>
            </a:r>
            <a:r>
              <a:rPr lang="pt-BR" alt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Brasileiro para fortalecer identidades, garantir o direito à memória e </a:t>
            </a:r>
            <a:r>
              <a:rPr lang="pt-BR" alt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para o desenvolvimento socioeconômico </a:t>
            </a:r>
            <a:r>
              <a:rPr lang="pt-BR" alt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país. 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860031" y="1129308"/>
            <a:ext cx="4283969" cy="86177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Instituição </a:t>
            </a:r>
            <a:r>
              <a:rPr lang="pt-BR" altLang="pt-BR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 da Política e do Sistema Nacional do Patrimônio Cultural</a:t>
            </a:r>
            <a:r>
              <a:rPr lang="pt-BR" altLang="pt-BR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cuja finalidade é </a:t>
            </a:r>
            <a:r>
              <a:rPr lang="pt-BR" altLang="pt-BR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preservar, proteger, fiscalizar</a:t>
            </a:r>
            <a:r>
              <a:rPr lang="pt-BR" altLang="pt-BR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promover, estudar e pesquisar </a:t>
            </a:r>
            <a:r>
              <a:rPr lang="pt-BR" altLang="pt-BR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patrimônio cultural brasileiro nos termos do art. 216 da CF</a:t>
            </a:r>
            <a:r>
              <a:rPr lang="pt-BR" altLang="pt-BR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197095857"/>
              </p:ext>
            </p:extLst>
          </p:nvPr>
        </p:nvGraphicFramePr>
        <p:xfrm>
          <a:off x="107504" y="2349963"/>
          <a:ext cx="8907100" cy="273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1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523220"/>
          </a:xfrm>
        </p:spPr>
        <p:txBody>
          <a:bodyPr/>
          <a:lstStyle/>
          <a:p>
            <a:r>
              <a:rPr lang="pt-BR" smtClean="0">
                <a:solidFill>
                  <a:schemeClr val="tx1"/>
                </a:solidFill>
              </a:rPr>
              <a:t>Missão Institucional do IPHAN</a:t>
            </a:r>
            <a:endParaRPr lang="pt-BR" dirty="0" smtClean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619672" y="193204"/>
            <a:ext cx="747977" cy="649882"/>
            <a:chOff x="1402" y="1116"/>
            <a:chExt cx="747977" cy="64988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402" y="1116"/>
              <a:ext cx="747977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33127" y="32841"/>
              <a:ext cx="684527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</a:t>
              </a:r>
              <a:endParaRPr lang="pt-BR" sz="3300" kern="1200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r="41706" b="9160"/>
          <a:stretch/>
        </p:blipFill>
        <p:spPr>
          <a:xfrm>
            <a:off x="4837633" y="924600"/>
            <a:ext cx="1874034" cy="516975"/>
          </a:xfrm>
          <a:prstGeom prst="rect">
            <a:avLst/>
          </a:prstGeom>
        </p:spPr>
      </p:pic>
      <p:sp>
        <p:nvSpPr>
          <p:cNvPr id="7" name="Seta para a Esquerda e para a Direita 6"/>
          <p:cNvSpPr/>
          <p:nvPr/>
        </p:nvSpPr>
        <p:spPr>
          <a:xfrm>
            <a:off x="6830118" y="1039976"/>
            <a:ext cx="1026442" cy="286222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 descr="ibama_edited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6615" r="26442" b="8710"/>
          <a:stretch/>
        </p:blipFill>
        <p:spPr>
          <a:xfrm>
            <a:off x="7856560" y="652616"/>
            <a:ext cx="1091335" cy="985581"/>
          </a:xfrm>
          <a:prstGeom prst="rect">
            <a:avLst/>
          </a:prstGeom>
        </p:spPr>
      </p:pic>
      <p:sp>
        <p:nvSpPr>
          <p:cNvPr id="14" name="Seta para a Esquerda e para a Direita 13"/>
          <p:cNvSpPr/>
          <p:nvPr/>
        </p:nvSpPr>
        <p:spPr>
          <a:xfrm>
            <a:off x="6588224" y="4167683"/>
            <a:ext cx="1026442" cy="286222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2" y="831078"/>
            <a:ext cx="4736029" cy="4575047"/>
          </a:xfrm>
          <a:prstGeom prst="rect">
            <a:avLst/>
          </a:prstGeom>
        </p:spPr>
      </p:pic>
      <p:sp>
        <p:nvSpPr>
          <p:cNvPr id="12" name="Retângulo Arredondado 11"/>
          <p:cNvSpPr/>
          <p:nvPr/>
        </p:nvSpPr>
        <p:spPr>
          <a:xfrm>
            <a:off x="4499992" y="4022762"/>
            <a:ext cx="1966615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1"/>
                </a:solidFill>
              </a:rPr>
              <a:t>27 </a:t>
            </a:r>
          </a:p>
          <a:p>
            <a:pPr algn="ctr"/>
            <a:r>
              <a:rPr lang="pt-BR" sz="1700" b="1" dirty="0" smtClean="0">
                <a:solidFill>
                  <a:schemeClr val="tx1"/>
                </a:solidFill>
              </a:rPr>
              <a:t>Superintendências</a:t>
            </a:r>
            <a:endParaRPr lang="pt-BR" sz="17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736283" y="4022762"/>
            <a:ext cx="127832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1"/>
                </a:solidFill>
              </a:rPr>
              <a:t>27 </a:t>
            </a:r>
          </a:p>
          <a:p>
            <a:pPr algn="ctr"/>
            <a:r>
              <a:rPr lang="pt-BR" sz="1700" b="1" dirty="0" smtClean="0">
                <a:solidFill>
                  <a:schemeClr val="tx1"/>
                </a:solidFill>
              </a:rPr>
              <a:t>OEMAS</a:t>
            </a:r>
            <a:endParaRPr lang="pt-BR" sz="1700" b="1" dirty="0">
              <a:solidFill>
                <a:schemeClr val="tx1"/>
              </a:solidFill>
            </a:endParaRPr>
          </a:p>
        </p:txBody>
      </p:sp>
      <p:sp>
        <p:nvSpPr>
          <p:cNvPr id="9" name="Seta para a Esquerda 8"/>
          <p:cNvSpPr/>
          <p:nvPr/>
        </p:nvSpPr>
        <p:spPr>
          <a:xfrm>
            <a:off x="5220072" y="2209427"/>
            <a:ext cx="3794532" cy="128467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Participação nos licenciamentos dos principais empreendimentos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3921462"/>
            <a:ext cx="2987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GEOSERVER</a:t>
            </a:r>
          </a:p>
          <a:p>
            <a:r>
              <a:rPr lang="pt-BR" sz="1200" b="1" dirty="0" smtClean="0">
                <a:hlinkClick r:id="rId5"/>
              </a:rPr>
              <a:t>http://portal.iphan.gov.br/geoserver/web/</a:t>
            </a:r>
            <a:endParaRPr lang="pt-BR" sz="1200" b="1" dirty="0" smtClean="0"/>
          </a:p>
          <a:p>
            <a:endParaRPr lang="pt-BR" sz="1200" b="1" dirty="0"/>
          </a:p>
          <a:p>
            <a:pPr algn="ctr"/>
            <a:endParaRPr lang="pt-BR" sz="1200" b="1" dirty="0" smtClean="0"/>
          </a:p>
          <a:p>
            <a:pPr algn="ctr"/>
            <a:endParaRPr lang="pt-BR" sz="1200" b="1" dirty="0"/>
          </a:p>
          <a:p>
            <a:pPr algn="ctr"/>
            <a:endParaRPr lang="pt-BR" sz="1200" b="1" dirty="0" smtClean="0"/>
          </a:p>
          <a:p>
            <a:pPr algn="ctr"/>
            <a:endParaRPr lang="pt-BR" sz="1200" b="1" dirty="0" smtClean="0"/>
          </a:p>
          <a:p>
            <a:r>
              <a:rPr lang="pt-BR" sz="1200" b="1" dirty="0" smtClean="0">
                <a:hlinkClick r:id="rId6"/>
              </a:rPr>
              <a:t>http://sei.iphan.gov.br/pesquisapublica</a:t>
            </a:r>
            <a:endParaRPr lang="pt-BR" sz="1200" b="1" dirty="0" smtClean="0"/>
          </a:p>
          <a:p>
            <a:endParaRPr lang="pt-BR" sz="1200" b="1" dirty="0" smtClean="0"/>
          </a:p>
          <a:p>
            <a:endParaRPr lang="pt-BR" sz="1200" b="1" dirty="0"/>
          </a:p>
        </p:txBody>
      </p:sp>
      <p:pic>
        <p:nvPicPr>
          <p:cNvPr id="18" name="Picture 2" descr="CARD-SEI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577" y="4607041"/>
            <a:ext cx="738645" cy="5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461665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IPHAN e o Licenciamento Ambiental: Normativas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619672" y="49188"/>
            <a:ext cx="747184" cy="649882"/>
            <a:chOff x="1402" y="683493"/>
            <a:chExt cx="747184" cy="649882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1402" y="683493"/>
              <a:ext cx="747184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0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3127" y="715218"/>
              <a:ext cx="683734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</a:t>
              </a:r>
              <a:endParaRPr lang="pt-BR" sz="3300" kern="1200" dirty="0"/>
            </a:p>
          </p:txBody>
        </p:sp>
      </p:grpSp>
      <p:sp>
        <p:nvSpPr>
          <p:cNvPr id="55" name="Shape 33"/>
          <p:cNvSpPr>
            <a:spLocks noChangeArrowheads="1"/>
          </p:cNvSpPr>
          <p:nvPr/>
        </p:nvSpPr>
        <p:spPr bwMode="auto">
          <a:xfrm>
            <a:off x="3707904" y="841277"/>
            <a:ext cx="2314451" cy="576063"/>
          </a:xfrm>
          <a:prstGeom prst="rect">
            <a:avLst/>
          </a:prstGeom>
          <a:solidFill>
            <a:srgbClr val="F5D3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49" tIns="19049" rIns="19049" bIns="19049" anchor="ctr"/>
          <a:lstStyle>
            <a:lvl1pPr defTabSz="825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55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55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sym typeface="Calibri" panose="020F0502020204030204" pitchFamily="34" charset="0"/>
              </a:rPr>
              <a:t>Para licenciamento Federal</a:t>
            </a:r>
          </a:p>
        </p:txBody>
      </p:sp>
      <p:sp>
        <p:nvSpPr>
          <p:cNvPr id="56" name="Shape 37"/>
          <p:cNvSpPr>
            <a:spLocks noChangeArrowheads="1"/>
          </p:cNvSpPr>
          <p:nvPr/>
        </p:nvSpPr>
        <p:spPr bwMode="auto">
          <a:xfrm>
            <a:off x="1651396" y="908731"/>
            <a:ext cx="6881043" cy="652625"/>
          </a:xfrm>
          <a:prstGeom prst="rect">
            <a:avLst/>
          </a:prstGeom>
          <a:solidFill>
            <a:srgbClr val="F5D3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49" tIns="19049" rIns="19049" bIns="19049" anchor="ctr"/>
          <a:lstStyle>
            <a:lvl1pPr defTabSz="825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55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55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sym typeface="Calibri" panose="020F0502020204030204" pitchFamily="34" charset="0"/>
              </a:rPr>
              <a:t>Para </a:t>
            </a:r>
            <a:r>
              <a:rPr lang="pt-BR" altLang="pt-BR" sz="2400" dirty="0">
                <a:sym typeface="Calibri" panose="020F0502020204030204" pitchFamily="34" charset="0"/>
              </a:rPr>
              <a:t>licenciamento Federal, Estadual e Municipal </a:t>
            </a:r>
          </a:p>
        </p:txBody>
      </p:sp>
      <p:sp>
        <p:nvSpPr>
          <p:cNvPr id="57" name="Shape 34"/>
          <p:cNvSpPr>
            <a:spLocks noChangeArrowheads="1"/>
          </p:cNvSpPr>
          <p:nvPr/>
        </p:nvSpPr>
        <p:spPr bwMode="auto">
          <a:xfrm>
            <a:off x="3821013" y="1797604"/>
            <a:ext cx="2088232" cy="1224136"/>
          </a:xfrm>
          <a:prstGeom prst="roundRect">
            <a:avLst>
              <a:gd name="adj" fmla="val 1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9049" tIns="19049" rIns="19049" bIns="19049" anchor="ctr"/>
          <a:lstStyle>
            <a:lvl1pPr defTabSz="8255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255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255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255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255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b="1" dirty="0">
                <a:solidFill>
                  <a:srgbClr val="000000"/>
                </a:solidFill>
                <a:sym typeface="Calibri" pitchFamily="34" charset="0"/>
              </a:rPr>
              <a:t>Portaria IPHAN 230/02</a:t>
            </a:r>
          </a:p>
        </p:txBody>
      </p:sp>
      <p:sp>
        <p:nvSpPr>
          <p:cNvPr id="58" name="Shape 35"/>
          <p:cNvSpPr>
            <a:spLocks noChangeArrowheads="1"/>
          </p:cNvSpPr>
          <p:nvPr/>
        </p:nvSpPr>
        <p:spPr bwMode="auto">
          <a:xfrm>
            <a:off x="3599892" y="4081637"/>
            <a:ext cx="2422464" cy="432048"/>
          </a:xfrm>
          <a:prstGeom prst="rect">
            <a:avLst/>
          </a:prstGeom>
          <a:solidFill>
            <a:srgbClr val="F5D3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49" tIns="19049" rIns="19049" bIns="19049" anchor="ctr"/>
          <a:lstStyle>
            <a:lvl1pPr defTabSz="825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55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55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sym typeface="Calibri" panose="020F0502020204030204" pitchFamily="34" charset="0"/>
              </a:rPr>
              <a:t>Bens Arqueológicos</a:t>
            </a:r>
          </a:p>
        </p:txBody>
      </p:sp>
      <p:sp>
        <p:nvSpPr>
          <p:cNvPr id="59" name="Shape 38"/>
          <p:cNvSpPr>
            <a:spLocks noChangeArrowheads="1"/>
          </p:cNvSpPr>
          <p:nvPr/>
        </p:nvSpPr>
        <p:spPr bwMode="auto">
          <a:xfrm>
            <a:off x="1619672" y="4134272"/>
            <a:ext cx="6912768" cy="758825"/>
          </a:xfrm>
          <a:prstGeom prst="rect">
            <a:avLst/>
          </a:prstGeom>
          <a:solidFill>
            <a:srgbClr val="F5D3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19049" rIns="19049" bIns="19049" anchor="ctr"/>
          <a:lstStyle>
            <a:lvl1pPr defTabSz="825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255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255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255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ym typeface="Calibri" panose="020F0502020204030204" pitchFamily="34" charset="0"/>
              </a:rPr>
              <a:t>Relatório de Avaliação de Impacto aos Bens Tombados, Valorados e Registrados</a:t>
            </a:r>
          </a:p>
        </p:txBody>
      </p:sp>
      <p:sp>
        <p:nvSpPr>
          <p:cNvPr id="60" name="Shape 45"/>
          <p:cNvSpPr/>
          <p:nvPr/>
        </p:nvSpPr>
        <p:spPr>
          <a:xfrm>
            <a:off x="1615051" y="3172092"/>
            <a:ext cx="6912768" cy="773644"/>
          </a:xfrm>
          <a:prstGeom prst="leftRightArrow">
            <a:avLst>
              <a:gd name="adj1" fmla="val 62091"/>
              <a:gd name="adj2" fmla="val 91372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580409">
              <a:defRPr sz="34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pt-BR" sz="34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r>
              <a:rPr lang="pt-BR" sz="2400" dirty="0" smtClean="0">
                <a:latin typeface="+mj-lt"/>
                <a:ea typeface="Helvetica Neue Light"/>
                <a:cs typeface="Helvetica Neue Light"/>
                <a:sym typeface="Helvetica Neue Light"/>
              </a:rPr>
              <a:t>INSTRUÇÃO NORMATIVA </a:t>
            </a:r>
            <a:endParaRPr lang="pt-BR" sz="2400" dirty="0"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1" name="Shape 39"/>
          <p:cNvSpPr>
            <a:spLocks noChangeArrowheads="1"/>
          </p:cNvSpPr>
          <p:nvPr/>
        </p:nvSpPr>
        <p:spPr bwMode="auto">
          <a:xfrm>
            <a:off x="1615051" y="1946827"/>
            <a:ext cx="1440159" cy="925686"/>
          </a:xfrm>
          <a:prstGeom prst="roundRect">
            <a:avLst>
              <a:gd name="adj" fmla="val 15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19049" tIns="19049" rIns="19049" bIns="19049"/>
          <a:lstStyle>
            <a:lvl1pPr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2000" b="1" dirty="0">
                <a:sym typeface="Calibri" panose="020F0502020204030204" pitchFamily="34" charset="0"/>
              </a:rPr>
              <a:t>Nível 1</a:t>
            </a:r>
          </a:p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1600" b="1" dirty="0">
                <a:sym typeface="Calibri" panose="020F0502020204030204" pitchFamily="34" charset="0"/>
              </a:rPr>
              <a:t>Termo de Compromisso</a:t>
            </a:r>
          </a:p>
        </p:txBody>
      </p:sp>
      <p:sp>
        <p:nvSpPr>
          <p:cNvPr id="62" name="Shape 41"/>
          <p:cNvSpPr>
            <a:spLocks noChangeArrowheads="1"/>
          </p:cNvSpPr>
          <p:nvPr/>
        </p:nvSpPr>
        <p:spPr bwMode="auto">
          <a:xfrm>
            <a:off x="3131841" y="1949207"/>
            <a:ext cx="1689206" cy="920925"/>
          </a:xfrm>
          <a:prstGeom prst="roundRect">
            <a:avLst>
              <a:gd name="adj" fmla="val 15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19049" tIns="19049" rIns="19049" bIns="19049"/>
          <a:lstStyle>
            <a:lvl1pPr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2000" b="1" dirty="0">
                <a:solidFill>
                  <a:srgbClr val="000000"/>
                </a:solidFill>
                <a:sym typeface="Calibri" panose="020F0502020204030204" pitchFamily="34" charset="0"/>
              </a:rPr>
              <a:t>Nível 2</a:t>
            </a:r>
          </a:p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1600" b="1" dirty="0">
                <a:solidFill>
                  <a:srgbClr val="000000"/>
                </a:solidFill>
                <a:sym typeface="Calibri" panose="020F0502020204030204" pitchFamily="34" charset="0"/>
              </a:rPr>
              <a:t>Acompanhamento Arqueológico</a:t>
            </a:r>
          </a:p>
        </p:txBody>
      </p:sp>
      <p:sp>
        <p:nvSpPr>
          <p:cNvPr id="63" name="Shape 40"/>
          <p:cNvSpPr>
            <a:spLocks noChangeArrowheads="1"/>
          </p:cNvSpPr>
          <p:nvPr/>
        </p:nvSpPr>
        <p:spPr bwMode="auto">
          <a:xfrm>
            <a:off x="4870834" y="1912654"/>
            <a:ext cx="1851025" cy="1040508"/>
          </a:xfrm>
          <a:prstGeom prst="roundRect">
            <a:avLst>
              <a:gd name="adj" fmla="val 15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19049" tIns="19049" rIns="19049" bIns="19049"/>
          <a:lstStyle>
            <a:lvl1pPr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2000" b="1" dirty="0">
                <a:solidFill>
                  <a:srgbClr val="000000"/>
                </a:solidFill>
                <a:sym typeface="Calibri" panose="020F0502020204030204" pitchFamily="34" charset="0"/>
              </a:rPr>
              <a:t>Nível 3</a:t>
            </a:r>
          </a:p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1400" b="1" dirty="0">
                <a:solidFill>
                  <a:srgbClr val="000000"/>
                </a:solidFill>
                <a:sym typeface="Calibri" panose="020F0502020204030204" pitchFamily="34" charset="0"/>
              </a:rPr>
              <a:t>Relatório de Avaliação de Impacto ao </a:t>
            </a:r>
            <a:r>
              <a:rPr lang="pt-BR" altLang="pt-BR" sz="1400" b="1" dirty="0" err="1">
                <a:solidFill>
                  <a:srgbClr val="000000"/>
                </a:solidFill>
                <a:sym typeface="Calibri" panose="020F0502020204030204" pitchFamily="34" charset="0"/>
              </a:rPr>
              <a:t>Patri</a:t>
            </a:r>
            <a:r>
              <a:rPr lang="pt-BR" altLang="pt-BR" sz="1400" b="1" dirty="0">
                <a:solidFill>
                  <a:srgbClr val="000000"/>
                </a:solidFill>
                <a:sym typeface="Calibri" panose="020F0502020204030204" pitchFamily="34" charset="0"/>
              </a:rPr>
              <a:t>. Arqueológico</a:t>
            </a:r>
          </a:p>
        </p:txBody>
      </p:sp>
      <p:sp>
        <p:nvSpPr>
          <p:cNvPr id="64" name="Shape 42"/>
          <p:cNvSpPr>
            <a:spLocks noChangeArrowheads="1"/>
          </p:cNvSpPr>
          <p:nvPr/>
        </p:nvSpPr>
        <p:spPr bwMode="auto">
          <a:xfrm>
            <a:off x="6675048" y="1879026"/>
            <a:ext cx="1862014" cy="1232204"/>
          </a:xfrm>
          <a:prstGeom prst="roundRect">
            <a:avLst>
              <a:gd name="adj" fmla="val 15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19049" tIns="19049" rIns="19049" bIns="19049"/>
          <a:lstStyle>
            <a:lvl1pPr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79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7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2000" b="1" dirty="0">
                <a:solidFill>
                  <a:srgbClr val="000000"/>
                </a:solidFill>
                <a:sym typeface="Calibri" panose="020F0502020204030204" pitchFamily="34" charset="0"/>
              </a:rPr>
              <a:t>Nível 4</a:t>
            </a:r>
          </a:p>
          <a:p>
            <a:pPr algn="ctr" eaLnBrk="1" hangingPunct="1">
              <a:spcBef>
                <a:spcPts val="275"/>
              </a:spcBef>
              <a:defRPr/>
            </a:pPr>
            <a:r>
              <a:rPr lang="pt-BR" altLang="pt-BR" sz="1400" b="1" dirty="0">
                <a:solidFill>
                  <a:srgbClr val="000000"/>
                </a:solidFill>
                <a:sym typeface="Calibri" panose="020F0502020204030204" pitchFamily="34" charset="0"/>
              </a:rPr>
              <a:t>Relatório de Avaliação de </a:t>
            </a:r>
            <a:r>
              <a:rPr lang="pt-BR" altLang="pt-BR" sz="1400" b="1" u="sng" dirty="0">
                <a:solidFill>
                  <a:srgbClr val="000000"/>
                </a:solidFill>
                <a:sym typeface="Calibri" panose="020F0502020204030204" pitchFamily="34" charset="0"/>
              </a:rPr>
              <a:t>Potencial</a:t>
            </a:r>
            <a:r>
              <a:rPr lang="pt-BR" altLang="pt-BR" sz="1400" b="1" dirty="0">
                <a:solidFill>
                  <a:srgbClr val="000000"/>
                </a:solidFill>
                <a:sym typeface="Calibri" panose="020F0502020204030204" pitchFamily="34" charset="0"/>
              </a:rPr>
              <a:t> de Impacto ao </a:t>
            </a:r>
            <a:r>
              <a:rPr lang="pt-BR" altLang="pt-BR" sz="1400" b="1" dirty="0" err="1">
                <a:solidFill>
                  <a:srgbClr val="000000"/>
                </a:solidFill>
                <a:sym typeface="Calibri" panose="020F0502020204030204" pitchFamily="34" charset="0"/>
              </a:rPr>
              <a:t>Patri</a:t>
            </a:r>
            <a:r>
              <a:rPr lang="pt-BR" altLang="pt-BR" sz="1400" b="1" dirty="0">
                <a:solidFill>
                  <a:srgbClr val="000000"/>
                </a:solidFill>
                <a:sym typeface="Calibri" panose="020F0502020204030204" pitchFamily="34" charset="0"/>
              </a:rPr>
              <a:t>. Arqueológico</a:t>
            </a:r>
          </a:p>
        </p:txBody>
      </p:sp>
      <p:sp>
        <p:nvSpPr>
          <p:cNvPr id="65" name="Shape 45"/>
          <p:cNvSpPr/>
          <p:nvPr/>
        </p:nvSpPr>
        <p:spPr>
          <a:xfrm>
            <a:off x="6022354" y="5089747"/>
            <a:ext cx="2432081" cy="425767"/>
          </a:xfrm>
          <a:prstGeom prst="leftRightArrow">
            <a:avLst>
              <a:gd name="adj1" fmla="val 45286"/>
              <a:gd name="adj2" fmla="val 7612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579438"/>
            <a:r>
              <a:rPr lang="pt-BR" sz="1400" b="1">
                <a:solidFill>
                  <a:srgbClr val="000000"/>
                </a:solidFill>
                <a:sym typeface="Helvetica Neue Light" charset="0"/>
              </a:rPr>
              <a:t>Educação Patrimonial</a:t>
            </a:r>
          </a:p>
        </p:txBody>
      </p:sp>
    </p:spTree>
    <p:extLst>
      <p:ext uri="{BB962C8B-B14F-4D97-AF65-F5344CB8AC3E}">
        <p14:creationId xmlns:p14="http://schemas.microsoft.com/office/powerpoint/2010/main" val="34653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dvAuto="0"/>
      <p:bldP spid="57" grpId="0" animBg="1" advAuto="0"/>
      <p:bldP spid="59" grpId="0" animBg="1" advAuto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830997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</a:t>
            </a:r>
            <a:r>
              <a:rPr lang="pt-BR" sz="2400" dirty="0" smtClean="0">
                <a:solidFill>
                  <a:schemeClr val="tx1"/>
                </a:solidFill>
              </a:rPr>
              <a:t>Eólicas </a:t>
            </a:r>
            <a:r>
              <a:rPr lang="pt-BR" sz="2400" dirty="0">
                <a:solidFill>
                  <a:schemeClr val="tx1"/>
                </a:solidFill>
              </a:rPr>
              <a:t>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Procedimentos na IN nº 001/2015: Nível III e IV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547664" y="1129308"/>
            <a:ext cx="216024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– NÍVEL III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04248" y="4945732"/>
            <a:ext cx="221035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200" u="sng" dirty="0" smtClean="0"/>
              <a:t>Obs. importante</a:t>
            </a:r>
            <a:r>
              <a:rPr lang="pt-BR" sz="1200" dirty="0" smtClean="0"/>
              <a:t>: É necessário apresentar o projeto executivo </a:t>
            </a:r>
            <a:r>
              <a:rPr lang="pt-BR" sz="1200" b="1" i="1" dirty="0" smtClean="0"/>
              <a:t>concluído</a:t>
            </a:r>
            <a:r>
              <a:rPr lang="pt-BR" sz="1200" dirty="0" smtClean="0"/>
              <a:t> do empreendimento.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633364"/>
            <a:ext cx="89071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b="1" dirty="0"/>
              <a:t>FCA (Ficha de Caracterização da Atividade</a:t>
            </a:r>
            <a:r>
              <a:rPr lang="pt-BR" sz="1750" b="1" dirty="0" smtClean="0"/>
              <a:t>)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175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15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 smtClean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emissão </a:t>
            </a:r>
            <a:r>
              <a:rPr lang="pt-BR" sz="1750" dirty="0"/>
              <a:t>do </a:t>
            </a:r>
            <a:r>
              <a:rPr lang="pt-BR" sz="17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do IPHAN </a:t>
            </a:r>
            <a:r>
              <a:rPr lang="pt-BR" sz="17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(Termo </a:t>
            </a:r>
            <a:r>
              <a:rPr lang="pt-BR" sz="17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Referência Específico do </a:t>
            </a:r>
            <a:r>
              <a:rPr lang="pt-BR" sz="17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IPHAN)</a:t>
            </a:r>
            <a:r>
              <a:rPr lang="pt-BR" sz="1750" dirty="0" smtClean="0"/>
              <a:t>.</a:t>
            </a:r>
          </a:p>
          <a:p>
            <a:pPr algn="just"/>
            <a:endParaRPr lang="pt-BR" sz="17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dirty="0" smtClean="0"/>
              <a:t>Elaboração dos estudos solicitados no TRE: a)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PAIPA (Projeto de Avaliação de Impacto ao Patrimônio Arqueológico)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30 dias</a:t>
            </a:r>
            <a:r>
              <a:rPr lang="pt-BR" sz="1750" dirty="0" smtClean="0"/>
              <a:t>; b)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Impacto aos Bens Tombados, Valorados e Registrados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autorização no DOU para a execução do Projeto</a:t>
            </a:r>
            <a:r>
              <a:rPr lang="pt-BR" sz="1750" dirty="0" smtClean="0"/>
              <a:t> – tempo do empreendedor.</a:t>
            </a:r>
          </a:p>
          <a:p>
            <a:pPr algn="just"/>
            <a:endParaRPr lang="pt-BR" sz="17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dirty="0" smtClean="0"/>
              <a:t>Conclusão dos estudos:</a:t>
            </a:r>
            <a:r>
              <a:rPr lang="pt-BR" sz="1750" b="1" dirty="0" smtClean="0"/>
              <a:t>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RAIPA (Relatório de Avaliação de Impacto ao Patrimônio Arqueológico)</a:t>
            </a:r>
            <a:r>
              <a:rPr lang="pt-BR" sz="1750" b="1" dirty="0" smtClean="0"/>
              <a:t> </a:t>
            </a:r>
            <a:r>
              <a:rPr lang="pt-BR" sz="1750" dirty="0" smtClean="0"/>
              <a:t>e</a:t>
            </a:r>
            <a:r>
              <a:rPr lang="pt-BR" sz="1750" b="1" dirty="0" smtClean="0"/>
              <a:t>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Avaliação de Impacto aos Bens Tombados, Valorados e Registrados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175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60 dias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identificou bens culturais –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LP</a:t>
            </a:r>
            <a:r>
              <a:rPr lang="pt-BR" sz="1750" dirty="0"/>
              <a:t>;</a:t>
            </a:r>
            <a:r>
              <a:rPr lang="pt-BR" sz="1750" dirty="0" smtClean="0"/>
              <a:t> Não identificou bens culturais:  </a:t>
            </a:r>
            <a:r>
              <a:rPr lang="pt-BR" sz="175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LP, LI e LO</a:t>
            </a:r>
            <a:r>
              <a:rPr lang="pt-BR" sz="1750" dirty="0" smtClean="0"/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3" y="960393"/>
            <a:ext cx="3816424" cy="41903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28" y="1045742"/>
            <a:ext cx="7028476" cy="38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830997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</a:t>
            </a:r>
            <a:r>
              <a:rPr lang="pt-BR" sz="2400" dirty="0" smtClean="0">
                <a:solidFill>
                  <a:schemeClr val="tx1"/>
                </a:solidFill>
              </a:rPr>
              <a:t>Eólicas </a:t>
            </a:r>
            <a:r>
              <a:rPr lang="pt-BR" sz="2400" dirty="0">
                <a:solidFill>
                  <a:schemeClr val="tx1"/>
                </a:solidFill>
              </a:rPr>
              <a:t>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Procedimentos na IN nº 001/2015: Nível III e IV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547664" y="1129308"/>
            <a:ext cx="5328592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– NÍVEL III – Bens Culturais Identificados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849388"/>
            <a:ext cx="8907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Apresentação dos Programas: a)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Gestão do Patrimônio Arqueológico</a:t>
            </a:r>
            <a:r>
              <a:rPr lang="pt-BR" dirty="0" smtClean="0"/>
              <a:t>; b)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Gestão dos Bens Tombados, Valorados e Registrados</a:t>
            </a:r>
            <a:r>
              <a:rPr lang="pt-BR" dirty="0" smtClean="0"/>
              <a:t>: </a:t>
            </a:r>
            <a:r>
              <a:rPr lang="pt-BR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30 dias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dirty="0" smtClean="0"/>
              <a:t>: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</a:t>
            </a:r>
            <a:r>
              <a:rPr lang="pt-B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autorização </a:t>
            </a:r>
            <a:r>
              <a:rPr lang="pt-B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DOU para a execução do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salvamento arqueológico (e do monitoramento, quando couber)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Conclusão dos Programas: a)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Gestão do Patrimônio Arqueológico</a:t>
            </a:r>
            <a:r>
              <a:rPr lang="pt-BR" dirty="0" smtClean="0"/>
              <a:t>;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Gestão dos Bens Tombados, Valorados e Registrados</a:t>
            </a:r>
            <a:r>
              <a:rPr lang="pt-BR" dirty="0" smtClean="0"/>
              <a:t>;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Integrado de Educação Patrimonial</a:t>
            </a:r>
            <a:r>
              <a:rPr lang="pt-BR" dirty="0" smtClean="0"/>
              <a:t> (apresentar em documento único): </a:t>
            </a:r>
            <a:r>
              <a:rPr lang="pt-BR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60 dias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dirty="0" smtClean="0"/>
              <a:t>: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LO</a:t>
            </a:r>
            <a:r>
              <a:rPr lang="pt-BR" dirty="0" smtClean="0"/>
              <a:t> – aprovação dos relatórios.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830997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</a:t>
            </a:r>
            <a:r>
              <a:rPr lang="pt-BR" sz="2400" dirty="0" smtClean="0">
                <a:solidFill>
                  <a:schemeClr val="tx1"/>
                </a:solidFill>
              </a:rPr>
              <a:t>Eólicas </a:t>
            </a:r>
            <a:r>
              <a:rPr lang="pt-BR" sz="2400" dirty="0">
                <a:solidFill>
                  <a:schemeClr val="tx1"/>
                </a:solidFill>
              </a:rPr>
              <a:t>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Procedimentos na IN nº 001/2015: Nível III e IV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547664" y="1129308"/>
            <a:ext cx="216024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– NÍVEL IV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633364"/>
            <a:ext cx="89071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b="1" dirty="0"/>
              <a:t>FCA (Ficha de Caracterização da Atividade</a:t>
            </a:r>
            <a:r>
              <a:rPr lang="pt-BR" sz="1750" b="1" dirty="0" smtClean="0"/>
              <a:t>)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175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15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 smtClean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emissão </a:t>
            </a:r>
            <a:r>
              <a:rPr lang="pt-BR" sz="1750" dirty="0"/>
              <a:t>do </a:t>
            </a:r>
            <a:r>
              <a:rPr lang="pt-BR" sz="17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do IPHAN </a:t>
            </a:r>
            <a:r>
              <a:rPr lang="pt-BR" sz="17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(Termo </a:t>
            </a:r>
            <a:r>
              <a:rPr lang="pt-BR" sz="17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Referência Específico do </a:t>
            </a:r>
            <a:r>
              <a:rPr lang="pt-BR" sz="17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IPHAN)</a:t>
            </a:r>
            <a:r>
              <a:rPr lang="pt-BR" sz="1750" dirty="0" smtClean="0"/>
              <a:t>.</a:t>
            </a:r>
          </a:p>
          <a:p>
            <a:pPr algn="just"/>
            <a:endParaRPr lang="pt-BR" sz="17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dirty="0" smtClean="0"/>
              <a:t>Elaboração dos estudos solicitados no TRE: a)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PAPIPA (Projeto de Avaliação de Potencial de Impacto ao Patrimônio Arqueológico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30 dias</a:t>
            </a:r>
            <a:r>
              <a:rPr lang="pt-BR" sz="1750" dirty="0" smtClean="0"/>
              <a:t>; b)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Impacto aos Bens Tombados, Valorados e Registrados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autorização no DOU para a execução do Projeto</a:t>
            </a:r>
            <a:r>
              <a:rPr lang="pt-BR" sz="1750" dirty="0" smtClean="0"/>
              <a:t> – tempo do empreendedor.</a:t>
            </a:r>
          </a:p>
          <a:p>
            <a:pPr algn="just"/>
            <a:endParaRPr lang="pt-BR" sz="17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dirty="0" smtClean="0"/>
              <a:t>Conclusão dos estudos:</a:t>
            </a:r>
            <a:r>
              <a:rPr lang="pt-BR" sz="1750" b="1" dirty="0" smtClean="0"/>
              <a:t>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RAPIPA (Relatório de Avaliação de Potencial de Impacto ao Patrimônio Arqueológico) e Relatório de Avaliação de Impacto aos Bens Tombados, Valorados e Registrados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175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60 dias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LP</a:t>
            </a:r>
            <a:r>
              <a:rPr lang="pt-BR" sz="1750" dirty="0"/>
              <a:t> </a:t>
            </a:r>
            <a:r>
              <a:rPr lang="pt-BR" sz="1750" dirty="0" smtClean="0"/>
              <a:t>e apresentação do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PAIPA (Projeto de Avaliação de Impacto ao Patrimônio Arqueológico)</a:t>
            </a:r>
            <a:r>
              <a:rPr lang="pt-BR" sz="17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2432649" y="129396"/>
            <a:ext cx="6581955" cy="830997"/>
          </a:xfrm>
        </p:spPr>
        <p:txBody>
          <a:bodyPr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Empreendimentos: Usinas </a:t>
            </a:r>
            <a:r>
              <a:rPr lang="pt-BR" sz="2400" dirty="0" smtClean="0">
                <a:solidFill>
                  <a:schemeClr val="tx1"/>
                </a:solidFill>
              </a:rPr>
              <a:t>Eólicas </a:t>
            </a:r>
            <a:r>
              <a:rPr lang="pt-BR" sz="2400" dirty="0">
                <a:solidFill>
                  <a:schemeClr val="tx1"/>
                </a:solidFill>
              </a:rPr>
              <a:t>e </a:t>
            </a:r>
            <a:r>
              <a:rPr lang="pt-BR" sz="2400" dirty="0" smtClean="0">
                <a:solidFill>
                  <a:schemeClr val="tx1"/>
                </a:solidFill>
              </a:rPr>
              <a:t>Fotovoltaicas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Procedimentos na IN nº 001/2015: Nível III e IV</a:t>
            </a:r>
            <a:endParaRPr lang="pt-BR" sz="2000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1680" y="49188"/>
            <a:ext cx="740916" cy="649882"/>
            <a:chOff x="1402" y="1365870"/>
            <a:chExt cx="740916" cy="649882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402" y="1365870"/>
              <a:ext cx="740916" cy="6498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3127" y="1397595"/>
              <a:ext cx="677466" cy="58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kern="1200" dirty="0" smtClean="0"/>
                <a:t>III</a:t>
              </a:r>
              <a:endParaRPr lang="pt-BR" sz="33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547664" y="1129308"/>
            <a:ext cx="216024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– NÍVEL IV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633364"/>
            <a:ext cx="890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dirty="0" smtClean="0"/>
              <a:t>Elaboração e apresentação do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PAIPA (Projeto de Avaliação de Impacto ao Patrimônio Arqueológico)</a:t>
            </a:r>
            <a:r>
              <a:rPr lang="pt-BR" sz="1750" dirty="0"/>
              <a:t> </a:t>
            </a:r>
            <a:r>
              <a:rPr lang="pt-BR" sz="1750" dirty="0" smtClean="0"/>
              <a:t>– ideal a confirmação do projeto executivo: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em 30 dias</a:t>
            </a:r>
            <a:r>
              <a:rPr lang="pt-BR" sz="1750" dirty="0"/>
              <a:t>.</a:t>
            </a:r>
            <a:endParaRPr lang="pt-BR" sz="1750" dirty="0" smtClean="0"/>
          </a:p>
          <a:p>
            <a:pPr algn="just"/>
            <a:r>
              <a:rPr lang="pt-BR" sz="1750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autorização no DOU para a execução do Projeto</a:t>
            </a:r>
            <a:r>
              <a:rPr lang="pt-BR" sz="1750" dirty="0" smtClean="0"/>
              <a:t> – tempo do empreendedor.</a:t>
            </a:r>
          </a:p>
          <a:p>
            <a:pPr algn="just"/>
            <a:endParaRPr lang="pt-BR" sz="17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50" dirty="0" smtClean="0"/>
              <a:t>Conclusão dos estudos:</a:t>
            </a:r>
            <a:r>
              <a:rPr lang="pt-BR" sz="1750" b="1" dirty="0" smtClean="0"/>
              <a:t> </a:t>
            </a:r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RAIPA (Relatório de Avaliação de Impacto ao Patrimônio Arqueológico)</a:t>
            </a:r>
            <a:r>
              <a:rPr lang="pt-BR" sz="1750" dirty="0" smtClean="0"/>
              <a:t>: </a:t>
            </a:r>
            <a:r>
              <a:rPr lang="pt-BR" sz="175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175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60 dias</a:t>
            </a:r>
            <a:r>
              <a:rPr lang="pt-BR" sz="1750" dirty="0" smtClean="0"/>
              <a:t>.</a:t>
            </a:r>
          </a:p>
          <a:p>
            <a:pPr algn="just"/>
            <a:r>
              <a:rPr lang="pt-BR" sz="1750" dirty="0">
                <a:ln>
                  <a:solidFill>
                    <a:srgbClr val="00B050"/>
                  </a:solidFill>
                </a:ln>
              </a:rPr>
              <a:t>Resultado</a:t>
            </a:r>
            <a:r>
              <a:rPr lang="pt-BR" sz="1750" dirty="0" smtClean="0"/>
              <a:t>: identificou bem arqueológico: apresentar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Gestão do Patrimônio Arqueológico</a:t>
            </a:r>
            <a:r>
              <a:rPr lang="pt-BR" sz="1750" dirty="0" smtClean="0"/>
              <a:t>; Não identificou bens culturais (para além do arqueológico): </a:t>
            </a:r>
            <a:r>
              <a:rPr lang="pt-BR" sz="175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 à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</a:t>
            </a:r>
            <a:r>
              <a:rPr lang="pt-BR" sz="175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175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  <a:r>
              <a:rPr lang="pt-BR" sz="17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2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1468</Words>
  <Application>Microsoft Office PowerPoint</Application>
  <PresentationFormat>Apresentação na tela (16:10)</PresentationFormat>
  <Paragraphs>163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Helvetica Neue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Nunes</dc:creator>
  <cp:lastModifiedBy>Andrei Barbosa Lepsch</cp:lastModifiedBy>
  <cp:revision>158</cp:revision>
  <dcterms:created xsi:type="dcterms:W3CDTF">2018-03-01T12:22:50Z</dcterms:created>
  <dcterms:modified xsi:type="dcterms:W3CDTF">2018-07-02T20:08:58Z</dcterms:modified>
</cp:coreProperties>
</file>