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1" r:id="rId3"/>
    <p:sldId id="270" r:id="rId4"/>
    <p:sldId id="268" r:id="rId5"/>
    <p:sldId id="297" r:id="rId6"/>
    <p:sldId id="272" r:id="rId7"/>
    <p:sldId id="300" r:id="rId8"/>
    <p:sldId id="279" r:id="rId9"/>
    <p:sldId id="26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Remondini (SCR)" initials="MR(" lastIdx="2" clrIdx="0">
    <p:extLst/>
  </p:cmAuthor>
  <p:cmAuthor id="2" name="Camilla de Andrade Gonçalves Fernandes (SFG)" initials="CdAGF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3" autoAdjust="0"/>
    <p:restoredTop sz="94646"/>
  </p:normalViewPr>
  <p:slideViewPr>
    <p:cSldViewPr>
      <p:cViewPr varScale="1">
        <p:scale>
          <a:sx n="84" d="100"/>
          <a:sy n="84" d="100"/>
        </p:scale>
        <p:origin x="177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F172F-207C-40DA-87FF-50CC5DF9AAE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B1A3F6-D489-4E7F-BF01-3C6D01E4BE55}">
      <dgm:prSet custT="1"/>
      <dgm:spPr/>
      <dgm:t>
        <a:bodyPr/>
        <a:lstStyle/>
        <a:p>
          <a:pPr rtl="0"/>
          <a:endParaRPr lang="pt-BR" sz="2400" dirty="0"/>
        </a:p>
      </dgm:t>
    </dgm:pt>
    <dgm:pt modelId="{BEF9D6D8-7DFF-4E0E-98A2-B6DA527B78FE}" type="parTrans" cxnId="{54B0266E-B35C-40BD-B06C-A98AFC9128C9}">
      <dgm:prSet/>
      <dgm:spPr/>
      <dgm:t>
        <a:bodyPr/>
        <a:lstStyle/>
        <a:p>
          <a:endParaRPr lang="pt-BR" sz="2400"/>
        </a:p>
      </dgm:t>
    </dgm:pt>
    <dgm:pt modelId="{91C67F01-80A0-4470-8624-F88C6B93A8F2}" type="sibTrans" cxnId="{54B0266E-B35C-40BD-B06C-A98AFC9128C9}">
      <dgm:prSet/>
      <dgm:spPr/>
      <dgm:t>
        <a:bodyPr/>
        <a:lstStyle/>
        <a:p>
          <a:endParaRPr lang="pt-BR" sz="2400"/>
        </a:p>
      </dgm:t>
    </dgm:pt>
    <dgm:pt modelId="{BB9733E4-402D-494D-9DC3-1E53B4ADFEBB}">
      <dgm:prSet custT="1"/>
      <dgm:spPr/>
      <dgm:t>
        <a:bodyPr/>
        <a:lstStyle/>
        <a:p>
          <a:pPr rtl="0"/>
          <a:r>
            <a:rPr lang="pt-BR" sz="2400" dirty="0" smtClean="0"/>
            <a:t>Contratos regulados (CCEE e ONS)</a:t>
          </a:r>
          <a:endParaRPr lang="pt-BR" sz="2400" dirty="0"/>
        </a:p>
      </dgm:t>
    </dgm:pt>
    <dgm:pt modelId="{179793EA-9F63-4EEA-B091-76F27F26D731}" type="parTrans" cxnId="{C9ECC349-3410-4D28-B555-1D7A38700EC4}">
      <dgm:prSet/>
      <dgm:spPr/>
      <dgm:t>
        <a:bodyPr/>
        <a:lstStyle/>
        <a:p>
          <a:endParaRPr lang="pt-BR" sz="2400"/>
        </a:p>
      </dgm:t>
    </dgm:pt>
    <dgm:pt modelId="{5CB76214-0CDE-42E0-8696-D04C948DA0AD}" type="sibTrans" cxnId="{C9ECC349-3410-4D28-B555-1D7A38700EC4}">
      <dgm:prSet/>
      <dgm:spPr/>
      <dgm:t>
        <a:bodyPr/>
        <a:lstStyle/>
        <a:p>
          <a:endParaRPr lang="pt-BR" sz="2400"/>
        </a:p>
      </dgm:t>
    </dgm:pt>
    <dgm:pt modelId="{F664EBB4-D424-460B-A481-23C3583603AC}">
      <dgm:prSet custT="1"/>
      <dgm:spPr/>
      <dgm:t>
        <a:bodyPr/>
        <a:lstStyle/>
        <a:p>
          <a:pPr rtl="0"/>
          <a:r>
            <a:rPr lang="pt-BR" sz="2400" dirty="0" smtClean="0"/>
            <a:t>Meio Ambiente</a:t>
          </a:r>
          <a:endParaRPr lang="pt-BR" sz="2400" dirty="0"/>
        </a:p>
      </dgm:t>
    </dgm:pt>
    <dgm:pt modelId="{58F8CB4F-F691-4A03-9BEE-22B6623CD796}" type="parTrans" cxnId="{91F58E05-AD86-4D96-83C7-37701EA99682}">
      <dgm:prSet/>
      <dgm:spPr/>
      <dgm:t>
        <a:bodyPr/>
        <a:lstStyle/>
        <a:p>
          <a:endParaRPr lang="pt-BR" sz="2400"/>
        </a:p>
      </dgm:t>
    </dgm:pt>
    <dgm:pt modelId="{05FF71D6-D687-44CB-9CFE-B036A0DC3C41}" type="sibTrans" cxnId="{91F58E05-AD86-4D96-83C7-37701EA99682}">
      <dgm:prSet/>
      <dgm:spPr/>
      <dgm:t>
        <a:bodyPr/>
        <a:lstStyle/>
        <a:p>
          <a:endParaRPr lang="pt-BR" sz="2400"/>
        </a:p>
      </dgm:t>
    </dgm:pt>
    <dgm:pt modelId="{7F996573-138F-4630-8436-1A3D7A85AEF4}">
      <dgm:prSet custT="1"/>
      <dgm:spPr/>
      <dgm:t>
        <a:bodyPr/>
        <a:lstStyle/>
        <a:p>
          <a:pPr rtl="0"/>
          <a:r>
            <a:rPr lang="pt-BR" sz="2400" dirty="0" smtClean="0"/>
            <a:t>Conexão ao SIN</a:t>
          </a:r>
          <a:endParaRPr lang="pt-BR" sz="2400" dirty="0"/>
        </a:p>
      </dgm:t>
    </dgm:pt>
    <dgm:pt modelId="{E9362245-D247-4DB3-9056-64102D501F4D}" type="parTrans" cxnId="{B4058FE4-BA56-4EDD-AE0B-0ED94BD9B5C6}">
      <dgm:prSet/>
      <dgm:spPr/>
      <dgm:t>
        <a:bodyPr/>
        <a:lstStyle/>
        <a:p>
          <a:endParaRPr lang="pt-BR" sz="2400"/>
        </a:p>
      </dgm:t>
    </dgm:pt>
    <dgm:pt modelId="{A3220891-CEE8-4E93-8638-0A662A3D958E}" type="sibTrans" cxnId="{B4058FE4-BA56-4EDD-AE0B-0ED94BD9B5C6}">
      <dgm:prSet/>
      <dgm:spPr/>
      <dgm:t>
        <a:bodyPr/>
        <a:lstStyle/>
        <a:p>
          <a:endParaRPr lang="pt-BR" sz="2400"/>
        </a:p>
      </dgm:t>
    </dgm:pt>
    <dgm:pt modelId="{548C5C5C-7171-4372-88A6-9E4A7A25667E}">
      <dgm:prSet custT="1"/>
      <dgm:spPr/>
      <dgm:t>
        <a:bodyPr/>
        <a:lstStyle/>
        <a:p>
          <a:pPr rtl="0"/>
          <a:r>
            <a:rPr lang="pt-BR" sz="2400" dirty="0" smtClean="0"/>
            <a:t>EPC/Fornecedores/Combustível</a:t>
          </a:r>
          <a:endParaRPr lang="pt-BR" sz="2400" dirty="0"/>
        </a:p>
      </dgm:t>
    </dgm:pt>
    <dgm:pt modelId="{560BD3AC-75A6-4F53-A069-24343A2838FC}" type="parTrans" cxnId="{ACBD391E-AD98-4D90-905C-662F3BF9DF99}">
      <dgm:prSet/>
      <dgm:spPr/>
      <dgm:t>
        <a:bodyPr/>
        <a:lstStyle/>
        <a:p>
          <a:endParaRPr lang="pt-BR" sz="2400"/>
        </a:p>
      </dgm:t>
    </dgm:pt>
    <dgm:pt modelId="{DEB23194-96E9-45A7-9C65-3898859A0B39}" type="sibTrans" cxnId="{ACBD391E-AD98-4D90-905C-662F3BF9DF99}">
      <dgm:prSet/>
      <dgm:spPr/>
      <dgm:t>
        <a:bodyPr/>
        <a:lstStyle/>
        <a:p>
          <a:endParaRPr lang="pt-BR" sz="2400"/>
        </a:p>
      </dgm:t>
    </dgm:pt>
    <dgm:pt modelId="{A69869D2-F5DC-413E-A6A4-C13B7365497E}">
      <dgm:prSet custT="1"/>
      <dgm:spPr/>
      <dgm:t>
        <a:bodyPr/>
        <a:lstStyle/>
        <a:p>
          <a:pPr rtl="0"/>
          <a:r>
            <a:rPr lang="pt-BR" sz="2400" dirty="0" smtClean="0"/>
            <a:t>MME</a:t>
          </a:r>
          <a:endParaRPr lang="pt-BR" sz="2400" dirty="0"/>
        </a:p>
      </dgm:t>
    </dgm:pt>
    <dgm:pt modelId="{F0DC9A6F-666C-4F49-918B-42077B1367FA}" type="parTrans" cxnId="{48E4BACE-B267-4B6F-BEF4-F4EA35615A38}">
      <dgm:prSet/>
      <dgm:spPr/>
      <dgm:t>
        <a:bodyPr/>
        <a:lstStyle/>
        <a:p>
          <a:endParaRPr lang="pt-BR" sz="2400"/>
        </a:p>
      </dgm:t>
    </dgm:pt>
    <dgm:pt modelId="{07C34EDD-E988-4FF2-A14D-7B81D6D54B1D}" type="sibTrans" cxnId="{48E4BACE-B267-4B6F-BEF4-F4EA35615A38}">
      <dgm:prSet/>
      <dgm:spPr/>
      <dgm:t>
        <a:bodyPr/>
        <a:lstStyle/>
        <a:p>
          <a:endParaRPr lang="pt-BR" sz="2400"/>
        </a:p>
      </dgm:t>
    </dgm:pt>
    <dgm:pt modelId="{5E0A800C-2EEC-4333-B3F0-7749FD20365F}">
      <dgm:prSet custT="1"/>
      <dgm:spPr/>
      <dgm:t>
        <a:bodyPr/>
        <a:lstStyle/>
        <a:p>
          <a:pPr rtl="0"/>
          <a:r>
            <a:rPr lang="pt-BR" sz="2400" dirty="0" smtClean="0"/>
            <a:t>Engenharia Financeira</a:t>
          </a:r>
        </a:p>
        <a:p>
          <a:pPr rtl="0"/>
          <a:r>
            <a:rPr lang="pt-BR" sz="2400" dirty="0" smtClean="0"/>
            <a:t>(</a:t>
          </a:r>
          <a:r>
            <a:rPr lang="pt-BR" sz="2400" dirty="0" err="1" smtClean="0"/>
            <a:t>Equity</a:t>
          </a:r>
          <a:r>
            <a:rPr lang="pt-BR" sz="2400" dirty="0" smtClean="0"/>
            <a:t>/Financiamento)</a:t>
          </a:r>
          <a:endParaRPr lang="pt-BR" sz="2400" dirty="0"/>
        </a:p>
      </dgm:t>
    </dgm:pt>
    <dgm:pt modelId="{46E09596-7F0E-4346-B868-4EA519F748CD}" type="parTrans" cxnId="{3BDF366C-6852-4313-AC0C-BEC51ABB63A3}">
      <dgm:prSet/>
      <dgm:spPr/>
      <dgm:t>
        <a:bodyPr/>
        <a:lstStyle/>
        <a:p>
          <a:endParaRPr lang="pt-BR" sz="2400"/>
        </a:p>
      </dgm:t>
    </dgm:pt>
    <dgm:pt modelId="{23886734-AA11-48A1-BCAD-B28644C158F8}" type="sibTrans" cxnId="{3BDF366C-6852-4313-AC0C-BEC51ABB63A3}">
      <dgm:prSet/>
      <dgm:spPr/>
      <dgm:t>
        <a:bodyPr/>
        <a:lstStyle/>
        <a:p>
          <a:endParaRPr lang="pt-BR" sz="2400"/>
        </a:p>
      </dgm:t>
    </dgm:pt>
    <dgm:pt modelId="{DAE00C88-8A2A-414A-AAE4-372B1B2EE481}">
      <dgm:prSet custT="1"/>
      <dgm:spPr/>
      <dgm:t>
        <a:bodyPr/>
        <a:lstStyle/>
        <a:p>
          <a:pPr rtl="0"/>
          <a:r>
            <a:rPr lang="pt-BR" sz="2400" dirty="0" smtClean="0"/>
            <a:t>ANEEL</a:t>
          </a:r>
          <a:endParaRPr lang="pt-BR" sz="2400" dirty="0"/>
        </a:p>
      </dgm:t>
    </dgm:pt>
    <dgm:pt modelId="{3B23E787-4AF9-4724-8629-4A9415030FBF}" type="sibTrans" cxnId="{511B6F0A-AE11-428A-A7E2-7E63FC039130}">
      <dgm:prSet/>
      <dgm:spPr/>
      <dgm:t>
        <a:bodyPr/>
        <a:lstStyle/>
        <a:p>
          <a:endParaRPr lang="pt-BR" sz="2400"/>
        </a:p>
      </dgm:t>
    </dgm:pt>
    <dgm:pt modelId="{638D94AA-65B2-43BF-93BD-E8A4E8A80883}" type="parTrans" cxnId="{511B6F0A-AE11-428A-A7E2-7E63FC039130}">
      <dgm:prSet/>
      <dgm:spPr/>
      <dgm:t>
        <a:bodyPr/>
        <a:lstStyle/>
        <a:p>
          <a:endParaRPr lang="pt-BR" sz="2400"/>
        </a:p>
      </dgm:t>
    </dgm:pt>
    <dgm:pt modelId="{BA92744F-7EFD-4E7A-8854-6C304CF89D03}" type="pres">
      <dgm:prSet presAssocID="{A7BF172F-207C-40DA-87FF-50CC5DF9AA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DFAE096-D044-4937-91B7-C1DDDD092015}" type="pres">
      <dgm:prSet presAssocID="{13B1A3F6-D489-4E7F-BF01-3C6D01E4BE55}" presName="singleCycle" presStyleCnt="0"/>
      <dgm:spPr/>
    </dgm:pt>
    <dgm:pt modelId="{AC84563E-C63E-40DA-ADFB-BD6027E18B3A}" type="pres">
      <dgm:prSet presAssocID="{13B1A3F6-D489-4E7F-BF01-3C6D01E4BE55}" presName="singleCenter" presStyleLbl="node1" presStyleIdx="0" presStyleCnt="8" custScaleX="252137" custScaleY="160025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A7719063-89FD-45F7-8AB6-4361386F443E}" type="pres">
      <dgm:prSet presAssocID="{46E09596-7F0E-4346-B868-4EA519F748CD}" presName="Name56" presStyleLbl="parChTrans1D2" presStyleIdx="0" presStyleCnt="7"/>
      <dgm:spPr/>
      <dgm:t>
        <a:bodyPr/>
        <a:lstStyle/>
        <a:p>
          <a:endParaRPr lang="pt-BR"/>
        </a:p>
      </dgm:t>
    </dgm:pt>
    <dgm:pt modelId="{65A21C8C-3D69-481B-AB7E-5546EA09DB2E}" type="pres">
      <dgm:prSet presAssocID="{5E0A800C-2EEC-4333-B3F0-7749FD20365F}" presName="text0" presStyleLbl="node1" presStyleIdx="1" presStyleCnt="8" custScaleX="331675" custRadScaleRad="100920" custRadScaleInc="-300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CC9ABF-2F31-4FF4-98DE-BA5B5E317116}" type="pres">
      <dgm:prSet presAssocID="{179793EA-9F63-4EEA-B091-76F27F26D731}" presName="Name56" presStyleLbl="parChTrans1D2" presStyleIdx="1" presStyleCnt="7"/>
      <dgm:spPr/>
      <dgm:t>
        <a:bodyPr/>
        <a:lstStyle/>
        <a:p>
          <a:endParaRPr lang="pt-BR"/>
        </a:p>
      </dgm:t>
    </dgm:pt>
    <dgm:pt modelId="{EBF105E1-BA36-4520-B6D9-8C89F19DC9B5}" type="pres">
      <dgm:prSet presAssocID="{BB9733E4-402D-494D-9DC3-1E53B4ADFEBB}" presName="text0" presStyleLbl="node1" presStyleIdx="2" presStyleCnt="8" custScaleX="199950" custScaleY="133240" custRadScaleRad="162029" custRadScaleInc="219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9DD168-01E4-44D2-A71F-323B99C5F2E3}" type="pres">
      <dgm:prSet presAssocID="{58F8CB4F-F691-4A03-9BEE-22B6623CD796}" presName="Name56" presStyleLbl="parChTrans1D2" presStyleIdx="2" presStyleCnt="7"/>
      <dgm:spPr/>
      <dgm:t>
        <a:bodyPr/>
        <a:lstStyle/>
        <a:p>
          <a:endParaRPr lang="pt-BR"/>
        </a:p>
      </dgm:t>
    </dgm:pt>
    <dgm:pt modelId="{2BBC56AC-C740-4618-90DD-12422E60D738}" type="pres">
      <dgm:prSet presAssocID="{F664EBB4-D424-460B-A481-23C3583603AC}" presName="text0" presStyleLbl="node1" presStyleIdx="3" presStyleCnt="8" custScaleX="164996" custRadScaleRad="153468" custRadScaleInc="-286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6AFF8E-246E-4E43-A0C2-4F84D82BE11B}" type="pres">
      <dgm:prSet presAssocID="{E9362245-D247-4DB3-9056-64102D501F4D}" presName="Name56" presStyleLbl="parChTrans1D2" presStyleIdx="3" presStyleCnt="7"/>
      <dgm:spPr/>
      <dgm:t>
        <a:bodyPr/>
        <a:lstStyle/>
        <a:p>
          <a:endParaRPr lang="pt-BR"/>
        </a:p>
      </dgm:t>
    </dgm:pt>
    <dgm:pt modelId="{B2C478AA-C35E-4853-A765-7DC49C0B8E4C}" type="pres">
      <dgm:prSet presAssocID="{7F996573-138F-4630-8436-1A3D7A85AEF4}" presName="text0" presStyleLbl="node1" presStyleIdx="4" presStyleCnt="8" custScaleX="164996" custRadScaleRad="142670" custRadScaleInc="-992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D8657F-30CE-4838-8F97-F3A554361E1D}" type="pres">
      <dgm:prSet presAssocID="{560BD3AC-75A6-4F53-A069-24343A2838FC}" presName="Name56" presStyleLbl="parChTrans1D2" presStyleIdx="4" presStyleCnt="7"/>
      <dgm:spPr/>
      <dgm:t>
        <a:bodyPr/>
        <a:lstStyle/>
        <a:p>
          <a:endParaRPr lang="pt-BR"/>
        </a:p>
      </dgm:t>
    </dgm:pt>
    <dgm:pt modelId="{55E28FA5-0218-4E82-AE92-966AE627F921}" type="pres">
      <dgm:prSet presAssocID="{548C5C5C-7171-4372-88A6-9E4A7A25667E}" presName="text0" presStyleLbl="node1" presStyleIdx="5" presStyleCnt="8" custScaleX="381486" custRadScaleRad="107324" custRadScaleInc="32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0FA88E-9E6D-40D4-A9F1-C37AE016AB20}" type="pres">
      <dgm:prSet presAssocID="{638D94AA-65B2-43BF-93BD-E8A4E8A80883}" presName="Name56" presStyleLbl="parChTrans1D2" presStyleIdx="5" presStyleCnt="7"/>
      <dgm:spPr/>
      <dgm:t>
        <a:bodyPr/>
        <a:lstStyle/>
        <a:p>
          <a:endParaRPr lang="pt-BR"/>
        </a:p>
      </dgm:t>
    </dgm:pt>
    <dgm:pt modelId="{97E7A41B-E37D-4693-84CD-E38B7133DD0B}" type="pres">
      <dgm:prSet presAssocID="{DAE00C88-8A2A-414A-AAE4-372B1B2EE481}" presName="text0" presStyleLbl="node1" presStyleIdx="6" presStyleCnt="8" custScaleX="164996" custRadScaleRad="157457" custRadScaleInc="245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56561E-DE70-44FF-AB9B-C32BFBF56D77}" type="pres">
      <dgm:prSet presAssocID="{F0DC9A6F-666C-4F49-918B-42077B1367FA}" presName="Name56" presStyleLbl="parChTrans1D2" presStyleIdx="6" presStyleCnt="7"/>
      <dgm:spPr/>
      <dgm:t>
        <a:bodyPr/>
        <a:lstStyle/>
        <a:p>
          <a:endParaRPr lang="pt-BR"/>
        </a:p>
      </dgm:t>
    </dgm:pt>
    <dgm:pt modelId="{B55E3CF1-BD3F-4071-8E9E-83A1AAFBE166}" type="pres">
      <dgm:prSet presAssocID="{A69869D2-F5DC-413E-A6A4-C13B7365497E}" presName="text0" presStyleLbl="node1" presStyleIdx="7" presStyleCnt="8" custScaleX="164996" custRadScaleRad="175558" custRadScaleInc="-450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390103-4E03-4687-936E-0D148CEE74D6}" type="presOf" srcId="{548C5C5C-7171-4372-88A6-9E4A7A25667E}" destId="{55E28FA5-0218-4E82-AE92-966AE627F921}" srcOrd="0" destOrd="0" presId="urn:microsoft.com/office/officeart/2008/layout/RadialCluster"/>
    <dgm:cxn modelId="{B332DB26-9DF2-437A-9672-B66606BF7055}" type="presOf" srcId="{13B1A3F6-D489-4E7F-BF01-3C6D01E4BE55}" destId="{AC84563E-C63E-40DA-ADFB-BD6027E18B3A}" srcOrd="0" destOrd="0" presId="urn:microsoft.com/office/officeart/2008/layout/RadialCluster"/>
    <dgm:cxn modelId="{49EEBA31-D30A-4108-8931-F0A965F6A953}" type="presOf" srcId="{46E09596-7F0E-4346-B868-4EA519F748CD}" destId="{A7719063-89FD-45F7-8AB6-4361386F443E}" srcOrd="0" destOrd="0" presId="urn:microsoft.com/office/officeart/2008/layout/RadialCluster"/>
    <dgm:cxn modelId="{3D1843E4-8821-406F-BB4C-29365F4A1C12}" type="presOf" srcId="{7F996573-138F-4630-8436-1A3D7A85AEF4}" destId="{B2C478AA-C35E-4853-A765-7DC49C0B8E4C}" srcOrd="0" destOrd="0" presId="urn:microsoft.com/office/officeart/2008/layout/RadialCluster"/>
    <dgm:cxn modelId="{F2C7D81C-125B-4978-9352-9C24CD82887F}" type="presOf" srcId="{5E0A800C-2EEC-4333-B3F0-7749FD20365F}" destId="{65A21C8C-3D69-481B-AB7E-5546EA09DB2E}" srcOrd="0" destOrd="0" presId="urn:microsoft.com/office/officeart/2008/layout/RadialCluster"/>
    <dgm:cxn modelId="{C9ECC349-3410-4D28-B555-1D7A38700EC4}" srcId="{13B1A3F6-D489-4E7F-BF01-3C6D01E4BE55}" destId="{BB9733E4-402D-494D-9DC3-1E53B4ADFEBB}" srcOrd="1" destOrd="0" parTransId="{179793EA-9F63-4EEA-B091-76F27F26D731}" sibTransId="{5CB76214-0CDE-42E0-8696-D04C948DA0AD}"/>
    <dgm:cxn modelId="{48003BE7-40DB-4270-A8A2-31099EEE4934}" type="presOf" srcId="{F0DC9A6F-666C-4F49-918B-42077B1367FA}" destId="{6D56561E-DE70-44FF-AB9B-C32BFBF56D77}" srcOrd="0" destOrd="0" presId="urn:microsoft.com/office/officeart/2008/layout/RadialCluster"/>
    <dgm:cxn modelId="{E2B15A57-46BF-4FDD-B9F8-BD0691AA95CF}" type="presOf" srcId="{179793EA-9F63-4EEA-B091-76F27F26D731}" destId="{9BCC9ABF-2F31-4FF4-98DE-BA5B5E317116}" srcOrd="0" destOrd="0" presId="urn:microsoft.com/office/officeart/2008/layout/RadialCluster"/>
    <dgm:cxn modelId="{91F58E05-AD86-4D96-83C7-37701EA99682}" srcId="{13B1A3F6-D489-4E7F-BF01-3C6D01E4BE55}" destId="{F664EBB4-D424-460B-A481-23C3583603AC}" srcOrd="2" destOrd="0" parTransId="{58F8CB4F-F691-4A03-9BEE-22B6623CD796}" sibTransId="{05FF71D6-D687-44CB-9CFE-B036A0DC3C41}"/>
    <dgm:cxn modelId="{16791335-C050-49C5-A6AD-DC73EA4C81B7}" type="presOf" srcId="{F664EBB4-D424-460B-A481-23C3583603AC}" destId="{2BBC56AC-C740-4618-90DD-12422E60D738}" srcOrd="0" destOrd="0" presId="urn:microsoft.com/office/officeart/2008/layout/RadialCluster"/>
    <dgm:cxn modelId="{511B6F0A-AE11-428A-A7E2-7E63FC039130}" srcId="{13B1A3F6-D489-4E7F-BF01-3C6D01E4BE55}" destId="{DAE00C88-8A2A-414A-AAE4-372B1B2EE481}" srcOrd="5" destOrd="0" parTransId="{638D94AA-65B2-43BF-93BD-E8A4E8A80883}" sibTransId="{3B23E787-4AF9-4724-8629-4A9415030FBF}"/>
    <dgm:cxn modelId="{54B0266E-B35C-40BD-B06C-A98AFC9128C9}" srcId="{A7BF172F-207C-40DA-87FF-50CC5DF9AAE8}" destId="{13B1A3F6-D489-4E7F-BF01-3C6D01E4BE55}" srcOrd="0" destOrd="0" parTransId="{BEF9D6D8-7DFF-4E0E-98A2-B6DA527B78FE}" sibTransId="{91C67F01-80A0-4470-8624-F88C6B93A8F2}"/>
    <dgm:cxn modelId="{38128D26-21BA-4D3F-B60D-88893DAD8DC9}" type="presOf" srcId="{BB9733E4-402D-494D-9DC3-1E53B4ADFEBB}" destId="{EBF105E1-BA36-4520-B6D9-8C89F19DC9B5}" srcOrd="0" destOrd="0" presId="urn:microsoft.com/office/officeart/2008/layout/RadialCluster"/>
    <dgm:cxn modelId="{B4058FE4-BA56-4EDD-AE0B-0ED94BD9B5C6}" srcId="{13B1A3F6-D489-4E7F-BF01-3C6D01E4BE55}" destId="{7F996573-138F-4630-8436-1A3D7A85AEF4}" srcOrd="3" destOrd="0" parTransId="{E9362245-D247-4DB3-9056-64102D501F4D}" sibTransId="{A3220891-CEE8-4E93-8638-0A662A3D958E}"/>
    <dgm:cxn modelId="{ACBD391E-AD98-4D90-905C-662F3BF9DF99}" srcId="{13B1A3F6-D489-4E7F-BF01-3C6D01E4BE55}" destId="{548C5C5C-7171-4372-88A6-9E4A7A25667E}" srcOrd="4" destOrd="0" parTransId="{560BD3AC-75A6-4F53-A069-24343A2838FC}" sibTransId="{DEB23194-96E9-45A7-9C65-3898859A0B39}"/>
    <dgm:cxn modelId="{CD7974D3-D88E-4D86-9216-D4A1B556C76E}" type="presOf" srcId="{638D94AA-65B2-43BF-93BD-E8A4E8A80883}" destId="{3B0FA88E-9E6D-40D4-A9F1-C37AE016AB20}" srcOrd="0" destOrd="0" presId="urn:microsoft.com/office/officeart/2008/layout/RadialCluster"/>
    <dgm:cxn modelId="{9E67C013-2B7F-4946-8E30-B78329C447A1}" type="presOf" srcId="{58F8CB4F-F691-4A03-9BEE-22B6623CD796}" destId="{DC9DD168-01E4-44D2-A71F-323B99C5F2E3}" srcOrd="0" destOrd="0" presId="urn:microsoft.com/office/officeart/2008/layout/RadialCluster"/>
    <dgm:cxn modelId="{4DFFE0A1-15E6-439D-B81A-190603766015}" type="presOf" srcId="{DAE00C88-8A2A-414A-AAE4-372B1B2EE481}" destId="{97E7A41B-E37D-4693-84CD-E38B7133DD0B}" srcOrd="0" destOrd="0" presId="urn:microsoft.com/office/officeart/2008/layout/RadialCluster"/>
    <dgm:cxn modelId="{FCC4128C-496E-4001-98AD-A93922E68D5D}" type="presOf" srcId="{A69869D2-F5DC-413E-A6A4-C13B7365497E}" destId="{B55E3CF1-BD3F-4071-8E9E-83A1AAFBE166}" srcOrd="0" destOrd="0" presId="urn:microsoft.com/office/officeart/2008/layout/RadialCluster"/>
    <dgm:cxn modelId="{3BDF366C-6852-4313-AC0C-BEC51ABB63A3}" srcId="{13B1A3F6-D489-4E7F-BF01-3C6D01E4BE55}" destId="{5E0A800C-2EEC-4333-B3F0-7749FD20365F}" srcOrd="0" destOrd="0" parTransId="{46E09596-7F0E-4346-B868-4EA519F748CD}" sibTransId="{23886734-AA11-48A1-BCAD-B28644C158F8}"/>
    <dgm:cxn modelId="{3B3D3F01-8C1D-4599-BB0A-657CD123D21F}" type="presOf" srcId="{560BD3AC-75A6-4F53-A069-24343A2838FC}" destId="{3FD8657F-30CE-4838-8F97-F3A554361E1D}" srcOrd="0" destOrd="0" presId="urn:microsoft.com/office/officeart/2008/layout/RadialCluster"/>
    <dgm:cxn modelId="{504F4544-A049-42CE-8BAC-B2E5A983C078}" type="presOf" srcId="{E9362245-D247-4DB3-9056-64102D501F4D}" destId="{016AFF8E-246E-4E43-A0C2-4F84D82BE11B}" srcOrd="0" destOrd="0" presId="urn:microsoft.com/office/officeart/2008/layout/RadialCluster"/>
    <dgm:cxn modelId="{0E540F12-6273-4DDC-B2A7-FBE31D8DB1B0}" type="presOf" srcId="{A7BF172F-207C-40DA-87FF-50CC5DF9AAE8}" destId="{BA92744F-7EFD-4E7A-8854-6C304CF89D03}" srcOrd="0" destOrd="0" presId="urn:microsoft.com/office/officeart/2008/layout/RadialCluster"/>
    <dgm:cxn modelId="{48E4BACE-B267-4B6F-BEF4-F4EA35615A38}" srcId="{13B1A3F6-D489-4E7F-BF01-3C6D01E4BE55}" destId="{A69869D2-F5DC-413E-A6A4-C13B7365497E}" srcOrd="6" destOrd="0" parTransId="{F0DC9A6F-666C-4F49-918B-42077B1367FA}" sibTransId="{07C34EDD-E988-4FF2-A14D-7B81D6D54B1D}"/>
    <dgm:cxn modelId="{D2C0AB96-D647-409D-A3A6-F75A66807499}" type="presParOf" srcId="{BA92744F-7EFD-4E7A-8854-6C304CF89D03}" destId="{EDFAE096-D044-4937-91B7-C1DDDD092015}" srcOrd="0" destOrd="0" presId="urn:microsoft.com/office/officeart/2008/layout/RadialCluster"/>
    <dgm:cxn modelId="{CF9FB671-39A2-458D-AF86-E13E574711FE}" type="presParOf" srcId="{EDFAE096-D044-4937-91B7-C1DDDD092015}" destId="{AC84563E-C63E-40DA-ADFB-BD6027E18B3A}" srcOrd="0" destOrd="0" presId="urn:microsoft.com/office/officeart/2008/layout/RadialCluster"/>
    <dgm:cxn modelId="{EA24BBD1-8213-41B8-A99A-33AA7051E938}" type="presParOf" srcId="{EDFAE096-D044-4937-91B7-C1DDDD092015}" destId="{A7719063-89FD-45F7-8AB6-4361386F443E}" srcOrd="1" destOrd="0" presId="urn:microsoft.com/office/officeart/2008/layout/RadialCluster"/>
    <dgm:cxn modelId="{B2BD18C2-0C08-442D-AA45-4C5F6D888114}" type="presParOf" srcId="{EDFAE096-D044-4937-91B7-C1DDDD092015}" destId="{65A21C8C-3D69-481B-AB7E-5546EA09DB2E}" srcOrd="2" destOrd="0" presId="urn:microsoft.com/office/officeart/2008/layout/RadialCluster"/>
    <dgm:cxn modelId="{1B112B70-B7CE-4541-9B04-BF29B5BADBB3}" type="presParOf" srcId="{EDFAE096-D044-4937-91B7-C1DDDD092015}" destId="{9BCC9ABF-2F31-4FF4-98DE-BA5B5E317116}" srcOrd="3" destOrd="0" presId="urn:microsoft.com/office/officeart/2008/layout/RadialCluster"/>
    <dgm:cxn modelId="{722F6257-5042-4AAC-BC2D-5A7D76D475F4}" type="presParOf" srcId="{EDFAE096-D044-4937-91B7-C1DDDD092015}" destId="{EBF105E1-BA36-4520-B6D9-8C89F19DC9B5}" srcOrd="4" destOrd="0" presId="urn:microsoft.com/office/officeart/2008/layout/RadialCluster"/>
    <dgm:cxn modelId="{42C79348-C047-448E-8DF0-A64FAF42CC76}" type="presParOf" srcId="{EDFAE096-D044-4937-91B7-C1DDDD092015}" destId="{DC9DD168-01E4-44D2-A71F-323B99C5F2E3}" srcOrd="5" destOrd="0" presId="urn:microsoft.com/office/officeart/2008/layout/RadialCluster"/>
    <dgm:cxn modelId="{6B8BF6BE-2A3A-4A5F-A01B-A63E53FEEC66}" type="presParOf" srcId="{EDFAE096-D044-4937-91B7-C1DDDD092015}" destId="{2BBC56AC-C740-4618-90DD-12422E60D738}" srcOrd="6" destOrd="0" presId="urn:microsoft.com/office/officeart/2008/layout/RadialCluster"/>
    <dgm:cxn modelId="{8F1D9D1B-D695-4EE2-8E21-9F64210D0704}" type="presParOf" srcId="{EDFAE096-D044-4937-91B7-C1DDDD092015}" destId="{016AFF8E-246E-4E43-A0C2-4F84D82BE11B}" srcOrd="7" destOrd="0" presId="urn:microsoft.com/office/officeart/2008/layout/RadialCluster"/>
    <dgm:cxn modelId="{46D6088C-D293-4BC6-BA0D-D1994AD6C264}" type="presParOf" srcId="{EDFAE096-D044-4937-91B7-C1DDDD092015}" destId="{B2C478AA-C35E-4853-A765-7DC49C0B8E4C}" srcOrd="8" destOrd="0" presId="urn:microsoft.com/office/officeart/2008/layout/RadialCluster"/>
    <dgm:cxn modelId="{B4EA13FA-E65E-4E65-9FF1-C976E3BA9806}" type="presParOf" srcId="{EDFAE096-D044-4937-91B7-C1DDDD092015}" destId="{3FD8657F-30CE-4838-8F97-F3A554361E1D}" srcOrd="9" destOrd="0" presId="urn:microsoft.com/office/officeart/2008/layout/RadialCluster"/>
    <dgm:cxn modelId="{1B44E2BF-2D4B-4CDC-97D3-95313E33A1C0}" type="presParOf" srcId="{EDFAE096-D044-4937-91B7-C1DDDD092015}" destId="{55E28FA5-0218-4E82-AE92-966AE627F921}" srcOrd="10" destOrd="0" presId="urn:microsoft.com/office/officeart/2008/layout/RadialCluster"/>
    <dgm:cxn modelId="{8F7C7C50-4A0C-4AED-83F1-85D6016ED47E}" type="presParOf" srcId="{EDFAE096-D044-4937-91B7-C1DDDD092015}" destId="{3B0FA88E-9E6D-40D4-A9F1-C37AE016AB20}" srcOrd="11" destOrd="0" presId="urn:microsoft.com/office/officeart/2008/layout/RadialCluster"/>
    <dgm:cxn modelId="{6D41A7A0-D861-4AFC-ACCF-FEB2EED285B7}" type="presParOf" srcId="{EDFAE096-D044-4937-91B7-C1DDDD092015}" destId="{97E7A41B-E37D-4693-84CD-E38B7133DD0B}" srcOrd="12" destOrd="0" presId="urn:microsoft.com/office/officeart/2008/layout/RadialCluster"/>
    <dgm:cxn modelId="{B7E04543-A27C-4E6A-8AFB-2A4405A05C10}" type="presParOf" srcId="{EDFAE096-D044-4937-91B7-C1DDDD092015}" destId="{6D56561E-DE70-44FF-AB9B-C32BFBF56D77}" srcOrd="13" destOrd="0" presId="urn:microsoft.com/office/officeart/2008/layout/RadialCluster"/>
    <dgm:cxn modelId="{91666ABD-F230-4A02-BCC7-DA93BAEB60A8}" type="presParOf" srcId="{EDFAE096-D044-4937-91B7-C1DDDD092015}" destId="{B55E3CF1-BD3F-4071-8E9E-83A1AAFBE16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DBCBE-BAAF-444D-A7D4-4BA4E070FA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A16236-A92B-4DE4-8D43-E0EADC119A59}">
      <dgm:prSet custT="1"/>
      <dgm:spPr/>
      <dgm:t>
        <a:bodyPr/>
        <a:lstStyle/>
        <a:p>
          <a:pPr algn="ctr" rtl="0"/>
          <a:r>
            <a:rPr lang="pt-BR" sz="2400" b="1" dirty="0" smtClean="0"/>
            <a:t>Atuação Preventiva e Proativa</a:t>
          </a:r>
          <a:endParaRPr lang="pt-BR" sz="2400" b="1" dirty="0"/>
        </a:p>
      </dgm:t>
    </dgm:pt>
    <dgm:pt modelId="{8D0B3F6B-79C6-489B-8976-DEF3D2679F39}" type="parTrans" cxnId="{AFA2AACC-3136-4FE0-A772-4959F57D072E}">
      <dgm:prSet/>
      <dgm:spPr/>
      <dgm:t>
        <a:bodyPr/>
        <a:lstStyle/>
        <a:p>
          <a:pPr algn="ctr"/>
          <a:endParaRPr lang="pt-BR" sz="2400"/>
        </a:p>
      </dgm:t>
    </dgm:pt>
    <dgm:pt modelId="{05F83FFE-D992-40CC-9301-68E04D51CB07}" type="sibTrans" cxnId="{AFA2AACC-3136-4FE0-A772-4959F57D072E}">
      <dgm:prSet/>
      <dgm:spPr/>
      <dgm:t>
        <a:bodyPr/>
        <a:lstStyle/>
        <a:p>
          <a:pPr algn="ctr"/>
          <a:endParaRPr lang="pt-BR" sz="2400"/>
        </a:p>
      </dgm:t>
    </dgm:pt>
    <dgm:pt modelId="{2F8AAC96-5D92-4D89-B2B5-3FC0B5698B37}">
      <dgm:prSet custT="1"/>
      <dgm:spPr/>
      <dgm:t>
        <a:bodyPr/>
        <a:lstStyle/>
        <a:p>
          <a:pPr algn="ctr" rtl="0"/>
          <a:r>
            <a:rPr lang="pt-BR" sz="2400" b="1" dirty="0" smtClean="0"/>
            <a:t>Medidas visando a solução ou mitigação dos problemas identificados</a:t>
          </a:r>
          <a:endParaRPr lang="pt-BR" sz="2400" b="1" dirty="0"/>
        </a:p>
      </dgm:t>
    </dgm:pt>
    <dgm:pt modelId="{4F851018-2745-44D3-8001-CF9E5353C628}" type="parTrans" cxnId="{0A28D0D5-0BD9-42A4-AC3F-5B65E3933B35}">
      <dgm:prSet/>
      <dgm:spPr/>
      <dgm:t>
        <a:bodyPr/>
        <a:lstStyle/>
        <a:p>
          <a:pPr algn="ctr"/>
          <a:endParaRPr lang="pt-BR" sz="2400"/>
        </a:p>
      </dgm:t>
    </dgm:pt>
    <dgm:pt modelId="{D62B8BD1-1B27-4BE1-BB99-9F3CE6C5688C}" type="sibTrans" cxnId="{0A28D0D5-0BD9-42A4-AC3F-5B65E3933B35}">
      <dgm:prSet/>
      <dgm:spPr/>
      <dgm:t>
        <a:bodyPr/>
        <a:lstStyle/>
        <a:p>
          <a:pPr algn="ctr"/>
          <a:endParaRPr lang="pt-BR" sz="2400"/>
        </a:p>
      </dgm:t>
    </dgm:pt>
    <dgm:pt modelId="{B1CBBA7A-32BD-4E23-83A0-96A9442C8AA0}">
      <dgm:prSet custT="1"/>
      <dgm:spPr/>
      <dgm:t>
        <a:bodyPr/>
        <a:lstStyle/>
        <a:p>
          <a:pPr algn="ctr" rtl="0"/>
          <a:r>
            <a:rPr lang="pt-BR" sz="2400" b="1" dirty="0" smtClean="0"/>
            <a:t>Reuniões periódicas com os agentes visando acompanhamento e avaliação.</a:t>
          </a:r>
          <a:endParaRPr lang="pt-BR" sz="2400" b="1" dirty="0"/>
        </a:p>
      </dgm:t>
    </dgm:pt>
    <dgm:pt modelId="{EE9D2A3E-87B4-49A3-9C31-E10E0F11FB0C}" type="parTrans" cxnId="{BD122AA5-7347-4052-8BEF-167A84ADF6CE}">
      <dgm:prSet/>
      <dgm:spPr/>
      <dgm:t>
        <a:bodyPr/>
        <a:lstStyle/>
        <a:p>
          <a:pPr algn="ctr"/>
          <a:endParaRPr lang="pt-BR" sz="2400"/>
        </a:p>
      </dgm:t>
    </dgm:pt>
    <dgm:pt modelId="{DBDC8DD5-4801-459C-82AD-3500C809D70E}" type="sibTrans" cxnId="{BD122AA5-7347-4052-8BEF-167A84ADF6CE}">
      <dgm:prSet/>
      <dgm:spPr/>
      <dgm:t>
        <a:bodyPr/>
        <a:lstStyle/>
        <a:p>
          <a:pPr algn="ctr"/>
          <a:endParaRPr lang="pt-BR" sz="2400"/>
        </a:p>
      </dgm:t>
    </dgm:pt>
    <dgm:pt modelId="{1B447861-675D-40CD-9C2A-8E279FD7B91A}">
      <dgm:prSet custT="1"/>
      <dgm:spPr/>
      <dgm:t>
        <a:bodyPr/>
        <a:lstStyle/>
        <a:p>
          <a:pPr algn="ctr" rtl="0"/>
          <a:r>
            <a:rPr lang="pt-BR" sz="2400" b="1" dirty="0" smtClean="0"/>
            <a:t>Integração entre as diversas instâncias envolvidas</a:t>
          </a:r>
          <a:endParaRPr lang="pt-BR" sz="2400" b="1" dirty="0"/>
        </a:p>
      </dgm:t>
    </dgm:pt>
    <dgm:pt modelId="{C3375A42-0689-47A3-8942-E6DF38A30143}" type="parTrans" cxnId="{B5C25380-48EA-4443-99D1-5D4D3F04C843}">
      <dgm:prSet/>
      <dgm:spPr/>
      <dgm:t>
        <a:bodyPr/>
        <a:lstStyle/>
        <a:p>
          <a:endParaRPr lang="pt-BR" sz="2400"/>
        </a:p>
      </dgm:t>
    </dgm:pt>
    <dgm:pt modelId="{D49E79DA-7664-4405-893C-ED718A4FBB74}" type="sibTrans" cxnId="{B5C25380-48EA-4443-99D1-5D4D3F04C843}">
      <dgm:prSet/>
      <dgm:spPr/>
      <dgm:t>
        <a:bodyPr/>
        <a:lstStyle/>
        <a:p>
          <a:endParaRPr lang="pt-BR" sz="2400"/>
        </a:p>
      </dgm:t>
    </dgm:pt>
    <dgm:pt modelId="{B5EFDB0A-3FB4-4E72-BD12-F61B22339FD8}" type="pres">
      <dgm:prSet presAssocID="{241DBCBE-BAAF-444D-A7D4-4BA4E070FA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10EA5A2-C532-4665-A3FC-47EAEED64748}" type="pres">
      <dgm:prSet presAssocID="{48A16236-A92B-4DE4-8D43-E0EADC119A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BADE7D-0408-4064-AF09-55F28628AD01}" type="pres">
      <dgm:prSet presAssocID="{05F83FFE-D992-40CC-9301-68E04D51CB07}" presName="spacer" presStyleCnt="0"/>
      <dgm:spPr/>
    </dgm:pt>
    <dgm:pt modelId="{799806B7-DE4E-44F7-8234-724BBCB84ED0}" type="pres">
      <dgm:prSet presAssocID="{2F8AAC96-5D92-4D89-B2B5-3FC0B5698B37}" presName="parentText" presStyleLbl="node1" presStyleIdx="1" presStyleCnt="4" custLinFactNeighborY="-1436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83E477-556A-4FCD-99E2-6EC3F26AF832}" type="pres">
      <dgm:prSet presAssocID="{D62B8BD1-1B27-4BE1-BB99-9F3CE6C5688C}" presName="spacer" presStyleCnt="0"/>
      <dgm:spPr/>
    </dgm:pt>
    <dgm:pt modelId="{995A3C22-9B5B-493B-A769-F1EDB70FCF28}" type="pres">
      <dgm:prSet presAssocID="{1B447861-675D-40CD-9C2A-8E279FD7B9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B413C-9918-4A28-8925-38755280DD2E}" type="pres">
      <dgm:prSet presAssocID="{D49E79DA-7664-4405-893C-ED718A4FBB74}" presName="spacer" presStyleCnt="0"/>
      <dgm:spPr/>
    </dgm:pt>
    <dgm:pt modelId="{140F14D3-36C1-4854-A822-73783F3F8380}" type="pres">
      <dgm:prSet presAssocID="{B1CBBA7A-32BD-4E23-83A0-96A9442C8A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A2AACC-3136-4FE0-A772-4959F57D072E}" srcId="{241DBCBE-BAAF-444D-A7D4-4BA4E070FA2D}" destId="{48A16236-A92B-4DE4-8D43-E0EADC119A59}" srcOrd="0" destOrd="0" parTransId="{8D0B3F6B-79C6-489B-8976-DEF3D2679F39}" sibTransId="{05F83FFE-D992-40CC-9301-68E04D51CB07}"/>
    <dgm:cxn modelId="{B5C25380-48EA-4443-99D1-5D4D3F04C843}" srcId="{241DBCBE-BAAF-444D-A7D4-4BA4E070FA2D}" destId="{1B447861-675D-40CD-9C2A-8E279FD7B91A}" srcOrd="2" destOrd="0" parTransId="{C3375A42-0689-47A3-8942-E6DF38A30143}" sibTransId="{D49E79DA-7664-4405-893C-ED718A4FBB74}"/>
    <dgm:cxn modelId="{152AF5C5-5550-4FC3-81A3-13C387EC3B4C}" type="presOf" srcId="{B1CBBA7A-32BD-4E23-83A0-96A9442C8AA0}" destId="{140F14D3-36C1-4854-A822-73783F3F8380}" srcOrd="0" destOrd="0" presId="urn:microsoft.com/office/officeart/2005/8/layout/vList2"/>
    <dgm:cxn modelId="{BD122AA5-7347-4052-8BEF-167A84ADF6CE}" srcId="{241DBCBE-BAAF-444D-A7D4-4BA4E070FA2D}" destId="{B1CBBA7A-32BD-4E23-83A0-96A9442C8AA0}" srcOrd="3" destOrd="0" parTransId="{EE9D2A3E-87B4-49A3-9C31-E10E0F11FB0C}" sibTransId="{DBDC8DD5-4801-459C-82AD-3500C809D70E}"/>
    <dgm:cxn modelId="{7FFFD0FF-A4B8-4E31-B636-B10A7CED4884}" type="presOf" srcId="{241DBCBE-BAAF-444D-A7D4-4BA4E070FA2D}" destId="{B5EFDB0A-3FB4-4E72-BD12-F61B22339FD8}" srcOrd="0" destOrd="0" presId="urn:microsoft.com/office/officeart/2005/8/layout/vList2"/>
    <dgm:cxn modelId="{5B1CC2D1-A963-4F43-AC94-FE4187F0D3FA}" type="presOf" srcId="{48A16236-A92B-4DE4-8D43-E0EADC119A59}" destId="{F10EA5A2-C532-4665-A3FC-47EAEED64748}" srcOrd="0" destOrd="0" presId="urn:microsoft.com/office/officeart/2005/8/layout/vList2"/>
    <dgm:cxn modelId="{E187173D-1864-4D0D-B961-687891F76934}" type="presOf" srcId="{2F8AAC96-5D92-4D89-B2B5-3FC0B5698B37}" destId="{799806B7-DE4E-44F7-8234-724BBCB84ED0}" srcOrd="0" destOrd="0" presId="urn:microsoft.com/office/officeart/2005/8/layout/vList2"/>
    <dgm:cxn modelId="{0A28D0D5-0BD9-42A4-AC3F-5B65E3933B35}" srcId="{241DBCBE-BAAF-444D-A7D4-4BA4E070FA2D}" destId="{2F8AAC96-5D92-4D89-B2B5-3FC0B5698B37}" srcOrd="1" destOrd="0" parTransId="{4F851018-2745-44D3-8001-CF9E5353C628}" sibTransId="{D62B8BD1-1B27-4BE1-BB99-9F3CE6C5688C}"/>
    <dgm:cxn modelId="{1F68BFA9-A12A-4695-9102-560EC1841423}" type="presOf" srcId="{1B447861-675D-40CD-9C2A-8E279FD7B91A}" destId="{995A3C22-9B5B-493B-A769-F1EDB70FCF28}" srcOrd="0" destOrd="0" presId="urn:microsoft.com/office/officeart/2005/8/layout/vList2"/>
    <dgm:cxn modelId="{41C53739-C004-4618-9941-04EE75E695D7}" type="presParOf" srcId="{B5EFDB0A-3FB4-4E72-BD12-F61B22339FD8}" destId="{F10EA5A2-C532-4665-A3FC-47EAEED64748}" srcOrd="0" destOrd="0" presId="urn:microsoft.com/office/officeart/2005/8/layout/vList2"/>
    <dgm:cxn modelId="{5F4C4218-DFC8-48AD-813B-9CEAE71E6569}" type="presParOf" srcId="{B5EFDB0A-3FB4-4E72-BD12-F61B22339FD8}" destId="{08BADE7D-0408-4064-AF09-55F28628AD01}" srcOrd="1" destOrd="0" presId="urn:microsoft.com/office/officeart/2005/8/layout/vList2"/>
    <dgm:cxn modelId="{421B8B65-CDBB-4F03-B4AA-3644F745B650}" type="presParOf" srcId="{B5EFDB0A-3FB4-4E72-BD12-F61B22339FD8}" destId="{799806B7-DE4E-44F7-8234-724BBCB84ED0}" srcOrd="2" destOrd="0" presId="urn:microsoft.com/office/officeart/2005/8/layout/vList2"/>
    <dgm:cxn modelId="{FE9D277E-569B-4C8F-85F3-2F2B0BAE207D}" type="presParOf" srcId="{B5EFDB0A-3FB4-4E72-BD12-F61B22339FD8}" destId="{EF83E477-556A-4FCD-99E2-6EC3F26AF832}" srcOrd="3" destOrd="0" presId="urn:microsoft.com/office/officeart/2005/8/layout/vList2"/>
    <dgm:cxn modelId="{9D111D02-C97E-4C4A-B242-69707816BF4A}" type="presParOf" srcId="{B5EFDB0A-3FB4-4E72-BD12-F61B22339FD8}" destId="{995A3C22-9B5B-493B-A769-F1EDB70FCF28}" srcOrd="4" destOrd="0" presId="urn:microsoft.com/office/officeart/2005/8/layout/vList2"/>
    <dgm:cxn modelId="{8E7BE6EA-B66C-451B-AFC4-3560A5F288F8}" type="presParOf" srcId="{B5EFDB0A-3FB4-4E72-BD12-F61B22339FD8}" destId="{FCFB413C-9918-4A28-8925-38755280DD2E}" srcOrd="5" destOrd="0" presId="urn:microsoft.com/office/officeart/2005/8/layout/vList2"/>
    <dgm:cxn modelId="{EB9CF159-5A15-4258-A31D-92630FAB3285}" type="presParOf" srcId="{B5EFDB0A-3FB4-4E72-BD12-F61B22339FD8}" destId="{140F14D3-36C1-4854-A822-73783F3F83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F172F-207C-40DA-87FF-50CC5DF9AAE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B1A3F6-D489-4E7F-BF01-3C6D01E4BE55}">
      <dgm:prSet/>
      <dgm:spPr/>
      <dgm:t>
        <a:bodyPr/>
        <a:lstStyle/>
        <a:p>
          <a:pPr rtl="0"/>
          <a:r>
            <a:rPr lang="pt-BR" b="1" dirty="0" smtClean="0"/>
            <a:t>Garantir Suprimento de Energia no Prazo Contratado</a:t>
          </a:r>
          <a:endParaRPr lang="pt-BR" b="1" dirty="0"/>
        </a:p>
      </dgm:t>
    </dgm:pt>
    <dgm:pt modelId="{BEF9D6D8-7DFF-4E0E-98A2-B6DA527B78FE}" type="parTrans" cxnId="{54B0266E-B35C-40BD-B06C-A98AFC9128C9}">
      <dgm:prSet/>
      <dgm:spPr/>
      <dgm:t>
        <a:bodyPr/>
        <a:lstStyle/>
        <a:p>
          <a:endParaRPr lang="pt-BR"/>
        </a:p>
      </dgm:t>
    </dgm:pt>
    <dgm:pt modelId="{91C67F01-80A0-4470-8624-F88C6B93A8F2}" type="sibTrans" cxnId="{54B0266E-B35C-40BD-B06C-A98AFC9128C9}">
      <dgm:prSet/>
      <dgm:spPr/>
      <dgm:t>
        <a:bodyPr/>
        <a:lstStyle/>
        <a:p>
          <a:endParaRPr lang="pt-BR"/>
        </a:p>
      </dgm:t>
    </dgm:pt>
    <dgm:pt modelId="{548C5C5C-7171-4372-88A6-9E4A7A25667E}">
      <dgm:prSet/>
      <dgm:spPr/>
      <dgm:t>
        <a:bodyPr/>
        <a:lstStyle/>
        <a:p>
          <a:pPr rtl="0"/>
          <a:r>
            <a:rPr lang="pt-BR" dirty="0" smtClean="0"/>
            <a:t>Questões Ambientais</a:t>
          </a:r>
          <a:endParaRPr lang="pt-BR" dirty="0"/>
        </a:p>
      </dgm:t>
    </dgm:pt>
    <dgm:pt modelId="{560BD3AC-75A6-4F53-A069-24343A2838FC}" type="parTrans" cxnId="{ACBD391E-AD98-4D90-905C-662F3BF9DF99}">
      <dgm:prSet/>
      <dgm:spPr/>
      <dgm:t>
        <a:bodyPr/>
        <a:lstStyle/>
        <a:p>
          <a:endParaRPr lang="pt-BR"/>
        </a:p>
      </dgm:t>
    </dgm:pt>
    <dgm:pt modelId="{DEB23194-96E9-45A7-9C65-3898859A0B39}" type="sibTrans" cxnId="{ACBD391E-AD98-4D90-905C-662F3BF9DF99}">
      <dgm:prSet/>
      <dgm:spPr/>
      <dgm:t>
        <a:bodyPr/>
        <a:lstStyle/>
        <a:p>
          <a:endParaRPr lang="pt-BR"/>
        </a:p>
      </dgm:t>
    </dgm:pt>
    <dgm:pt modelId="{5E0A800C-2EEC-4333-B3F0-7749FD20365F}">
      <dgm:prSet/>
      <dgm:spPr/>
      <dgm:t>
        <a:bodyPr/>
        <a:lstStyle/>
        <a:p>
          <a:pPr rtl="0"/>
          <a:r>
            <a:rPr lang="pt-BR" dirty="0" smtClean="0"/>
            <a:t>Confiabilidade do SIN</a:t>
          </a:r>
          <a:endParaRPr lang="pt-BR" dirty="0"/>
        </a:p>
      </dgm:t>
    </dgm:pt>
    <dgm:pt modelId="{46E09596-7F0E-4346-B868-4EA519F748CD}" type="parTrans" cxnId="{3BDF366C-6852-4313-AC0C-BEC51ABB63A3}">
      <dgm:prSet/>
      <dgm:spPr/>
      <dgm:t>
        <a:bodyPr/>
        <a:lstStyle/>
        <a:p>
          <a:endParaRPr lang="pt-BR"/>
        </a:p>
      </dgm:t>
    </dgm:pt>
    <dgm:pt modelId="{23886734-AA11-48A1-BCAD-B28644C158F8}" type="sibTrans" cxnId="{3BDF366C-6852-4313-AC0C-BEC51ABB63A3}">
      <dgm:prSet/>
      <dgm:spPr/>
      <dgm:t>
        <a:bodyPr/>
        <a:lstStyle/>
        <a:p>
          <a:endParaRPr lang="pt-BR"/>
        </a:p>
      </dgm:t>
    </dgm:pt>
    <dgm:pt modelId="{DAE00C88-8A2A-414A-AAE4-372B1B2EE481}">
      <dgm:prSet/>
      <dgm:spPr/>
      <dgm:t>
        <a:bodyPr/>
        <a:lstStyle/>
        <a:p>
          <a:pPr rtl="0"/>
          <a:r>
            <a:rPr lang="pt-BR" dirty="0" smtClean="0"/>
            <a:t>Cumprimento do Cronograma de obras</a:t>
          </a:r>
          <a:endParaRPr lang="pt-BR" dirty="0"/>
        </a:p>
      </dgm:t>
    </dgm:pt>
    <dgm:pt modelId="{3B23E787-4AF9-4724-8629-4A9415030FBF}" type="sibTrans" cxnId="{511B6F0A-AE11-428A-A7E2-7E63FC039130}">
      <dgm:prSet/>
      <dgm:spPr/>
      <dgm:t>
        <a:bodyPr/>
        <a:lstStyle/>
        <a:p>
          <a:endParaRPr lang="pt-BR"/>
        </a:p>
      </dgm:t>
    </dgm:pt>
    <dgm:pt modelId="{638D94AA-65B2-43BF-93BD-E8A4E8A80883}" type="parTrans" cxnId="{511B6F0A-AE11-428A-A7E2-7E63FC039130}">
      <dgm:prSet/>
      <dgm:spPr/>
      <dgm:t>
        <a:bodyPr/>
        <a:lstStyle/>
        <a:p>
          <a:endParaRPr lang="pt-BR"/>
        </a:p>
      </dgm:t>
    </dgm:pt>
    <dgm:pt modelId="{9D8A8A72-5185-4285-A2EE-58DADE66BD25}">
      <dgm:prSet/>
      <dgm:spPr/>
      <dgm:t>
        <a:bodyPr/>
        <a:lstStyle/>
        <a:p>
          <a:pPr rtl="0"/>
          <a:endParaRPr lang="pt-BR" dirty="0"/>
        </a:p>
      </dgm:t>
    </dgm:pt>
    <dgm:pt modelId="{265A3288-BC6F-48B0-B97B-262524D1046C}" type="parTrans" cxnId="{139E05DF-93D9-4E9E-A1D5-3F3005E0CB33}">
      <dgm:prSet/>
      <dgm:spPr/>
      <dgm:t>
        <a:bodyPr/>
        <a:lstStyle/>
        <a:p>
          <a:endParaRPr lang="pt-BR"/>
        </a:p>
      </dgm:t>
    </dgm:pt>
    <dgm:pt modelId="{6EF5E3BB-6B8A-44FD-BDD2-B4273F11C9F4}" type="sibTrans" cxnId="{139E05DF-93D9-4E9E-A1D5-3F3005E0CB33}">
      <dgm:prSet/>
      <dgm:spPr/>
      <dgm:t>
        <a:bodyPr/>
        <a:lstStyle/>
        <a:p>
          <a:endParaRPr lang="pt-BR"/>
        </a:p>
      </dgm:t>
    </dgm:pt>
    <dgm:pt modelId="{AC60E8D4-E112-4728-B57C-184FB6B30E21}">
      <dgm:prSet/>
      <dgm:spPr/>
      <dgm:t>
        <a:bodyPr/>
        <a:lstStyle/>
        <a:p>
          <a:pPr rtl="0"/>
          <a:r>
            <a:rPr lang="pt-BR" dirty="0" smtClean="0"/>
            <a:t>Descasamento Geração x Transmissão</a:t>
          </a:r>
          <a:endParaRPr lang="pt-BR" dirty="0"/>
        </a:p>
      </dgm:t>
    </dgm:pt>
    <dgm:pt modelId="{6C930F2E-9C06-4705-9829-7103907CFD07}" type="parTrans" cxnId="{6DF9BB1E-4560-4706-B34B-D403D46D98B5}">
      <dgm:prSet/>
      <dgm:spPr/>
      <dgm:t>
        <a:bodyPr/>
        <a:lstStyle/>
        <a:p>
          <a:endParaRPr lang="pt-BR"/>
        </a:p>
      </dgm:t>
    </dgm:pt>
    <dgm:pt modelId="{4F1AE348-1434-457F-9A56-011934603559}" type="sibTrans" cxnId="{6DF9BB1E-4560-4706-B34B-D403D46D98B5}">
      <dgm:prSet/>
      <dgm:spPr/>
      <dgm:t>
        <a:bodyPr/>
        <a:lstStyle/>
        <a:p>
          <a:endParaRPr lang="pt-BR"/>
        </a:p>
      </dgm:t>
    </dgm:pt>
    <dgm:pt modelId="{2420AA12-5A5F-481F-AB80-87EA2BA7CCA5}">
      <dgm:prSet/>
      <dgm:spPr/>
      <dgm:t>
        <a:bodyPr/>
        <a:lstStyle/>
        <a:p>
          <a:pPr rtl="0"/>
          <a:r>
            <a:rPr lang="pt-BR" dirty="0" err="1" smtClean="0"/>
            <a:t>Financiabilidade</a:t>
          </a:r>
          <a:r>
            <a:rPr lang="pt-BR" dirty="0" smtClean="0"/>
            <a:t> dos projetos</a:t>
          </a:r>
          <a:endParaRPr lang="pt-BR" dirty="0"/>
        </a:p>
      </dgm:t>
    </dgm:pt>
    <dgm:pt modelId="{40A97817-1B23-4CC5-B36C-9CB9FDD321C6}" type="sibTrans" cxnId="{F2FCB4F5-2AA4-409D-B23F-112921EEAE9F}">
      <dgm:prSet/>
      <dgm:spPr/>
      <dgm:t>
        <a:bodyPr/>
        <a:lstStyle/>
        <a:p>
          <a:endParaRPr lang="pt-BR"/>
        </a:p>
      </dgm:t>
    </dgm:pt>
    <dgm:pt modelId="{A8DADC5A-4178-4732-9944-818B03491359}" type="parTrans" cxnId="{F2FCB4F5-2AA4-409D-B23F-112921EEAE9F}">
      <dgm:prSet/>
      <dgm:spPr/>
      <dgm:t>
        <a:bodyPr/>
        <a:lstStyle/>
        <a:p>
          <a:endParaRPr lang="pt-BR"/>
        </a:p>
      </dgm:t>
    </dgm:pt>
    <dgm:pt modelId="{354BEF6C-6AF2-4148-81BE-41D8F8941593}">
      <dgm:prSet custScaleX="86601" custScaleY="91601" custRadScaleRad="101814" custRadScaleInc="-36686"/>
      <dgm:spPr/>
      <dgm:t>
        <a:bodyPr/>
        <a:lstStyle/>
        <a:p>
          <a:endParaRPr lang="pt-BR"/>
        </a:p>
      </dgm:t>
    </dgm:pt>
    <dgm:pt modelId="{A08EF1BD-ED9C-4B41-868E-842BF3C58549}" type="parTrans" cxnId="{0F4DBEFD-92F2-A64E-82EF-6D37ACA4FAFF}">
      <dgm:prSet custScaleX="106273"/>
      <dgm:spPr/>
      <dgm:t>
        <a:bodyPr/>
        <a:lstStyle/>
        <a:p>
          <a:endParaRPr lang="pt-BR"/>
        </a:p>
      </dgm:t>
    </dgm:pt>
    <dgm:pt modelId="{AEC82CFC-CBC1-5B45-A3BC-5E274227F434}" type="sibTrans" cxnId="{0F4DBEFD-92F2-A64E-82EF-6D37ACA4FAFF}">
      <dgm:prSet/>
      <dgm:spPr/>
      <dgm:t>
        <a:bodyPr/>
        <a:lstStyle/>
        <a:p>
          <a:endParaRPr lang="pt-BR"/>
        </a:p>
      </dgm:t>
    </dgm:pt>
    <dgm:pt modelId="{80B49F1C-6CEC-4DA2-B455-286AA7CED6D3}" type="pres">
      <dgm:prSet presAssocID="{A7BF172F-207C-40DA-87FF-50CC5DF9AA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1EABA1-AA21-40B5-B232-7E6B37650502}" type="pres">
      <dgm:prSet presAssocID="{13B1A3F6-D489-4E7F-BF01-3C6D01E4BE55}" presName="centerShape" presStyleLbl="node0" presStyleIdx="0" presStyleCnt="1" custScaleX="160541" custScaleY="142329" custLinFactNeighborX="0" custLinFactNeighborY="-1881"/>
      <dgm:spPr/>
      <dgm:t>
        <a:bodyPr/>
        <a:lstStyle/>
        <a:p>
          <a:endParaRPr lang="pt-BR"/>
        </a:p>
      </dgm:t>
    </dgm:pt>
    <dgm:pt modelId="{3EAB6406-8E21-4676-A415-EB2DC53B3912}" type="pres">
      <dgm:prSet presAssocID="{46E09596-7F0E-4346-B868-4EA519F748CD}" presName="parTrans" presStyleLbl="bgSibTrans2D1" presStyleIdx="0" presStyleCnt="5" custAng="11025069" custFlipVert="1" custScaleX="34859" custScaleY="83827" custLinFactNeighborX="31808" custLinFactNeighborY="5582"/>
      <dgm:spPr/>
      <dgm:t>
        <a:bodyPr/>
        <a:lstStyle/>
        <a:p>
          <a:endParaRPr lang="pt-BR"/>
        </a:p>
      </dgm:t>
    </dgm:pt>
    <dgm:pt modelId="{41071035-0121-497D-AFCB-E680182437C5}" type="pres">
      <dgm:prSet presAssocID="{5E0A800C-2EEC-4333-B3F0-7749FD20365F}" presName="node" presStyleLbl="node1" presStyleIdx="0" presStyleCnt="5" custScaleX="81522" custScaleY="77296" custRadScaleRad="97618" custRadScaleInc="-42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D16CB7-4D90-4473-8ABF-214F38965B0C}" type="pres">
      <dgm:prSet presAssocID="{6C930F2E-9C06-4705-9829-7103907CFD07}" presName="parTrans" presStyleLbl="bgSibTrans2D1" presStyleIdx="1" presStyleCnt="5" custScaleX="95564" custScaleY="93919" custLinFactNeighborX="1653" custLinFactNeighborY="5996"/>
      <dgm:spPr/>
      <dgm:t>
        <a:bodyPr/>
        <a:lstStyle/>
        <a:p>
          <a:endParaRPr lang="pt-BR"/>
        </a:p>
      </dgm:t>
    </dgm:pt>
    <dgm:pt modelId="{DF1F3F52-AAC9-43CE-8167-1319CE5C4DEA}" type="pres">
      <dgm:prSet presAssocID="{AC60E8D4-E112-4728-B57C-184FB6B30E21}" presName="node" presStyleLbl="node1" presStyleIdx="1" presStyleCnt="5" custScaleX="81522" custScaleY="77296" custRadScaleRad="103604" custRadScaleInc="-5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50E22F-7251-41F3-815C-E0DF6F90D8DE}" type="pres">
      <dgm:prSet presAssocID="{560BD3AC-75A6-4F53-A069-24343A2838FC}" presName="parTrans" presStyleLbl="bgSibTrans2D1" presStyleIdx="2" presStyleCnt="5" custScaleX="80413" custScaleY="93919" custLinFactNeighborX="1526" custLinFactNeighborY="25647"/>
      <dgm:spPr/>
      <dgm:t>
        <a:bodyPr/>
        <a:lstStyle/>
        <a:p>
          <a:endParaRPr lang="pt-BR"/>
        </a:p>
      </dgm:t>
    </dgm:pt>
    <dgm:pt modelId="{8746E2E9-F97C-4F1C-9724-6A343EB6D052}" type="pres">
      <dgm:prSet presAssocID="{548C5C5C-7171-4372-88A6-9E4A7A25667E}" presName="node" presStyleLbl="node1" presStyleIdx="2" presStyleCnt="5" custScaleX="81522" custScaleY="77296" custRadScaleRad="100277" custRadScaleInc="-25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883F21-9B10-4718-BEE3-80FA270F38D3}" type="pres">
      <dgm:prSet presAssocID="{638D94AA-65B2-43BF-93BD-E8A4E8A80883}" presName="parTrans" presStyleLbl="bgSibTrans2D1" presStyleIdx="3" presStyleCnt="5" custScaleX="95564" custScaleY="93919" custLinFactNeighborX="-4974" custLinFactNeighborY="8053"/>
      <dgm:spPr/>
      <dgm:t>
        <a:bodyPr/>
        <a:lstStyle/>
        <a:p>
          <a:endParaRPr lang="pt-BR"/>
        </a:p>
      </dgm:t>
    </dgm:pt>
    <dgm:pt modelId="{927230A6-7712-49CE-8130-568D0FB4910A}" type="pres">
      <dgm:prSet presAssocID="{DAE00C88-8A2A-414A-AAE4-372B1B2EE481}" presName="node" presStyleLbl="node1" presStyleIdx="3" presStyleCnt="5" custScaleX="81522" custScaleY="77296" custRadScaleRad="104080" custRadScaleInc="-137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26996B-C281-4672-8F70-DC99FAA5EE9E}" type="pres">
      <dgm:prSet presAssocID="{A8DADC5A-4178-4732-9944-818B03491359}" presName="parTrans" presStyleLbl="bgSibTrans2D1" presStyleIdx="4" presStyleCnt="5" custScaleX="106273"/>
      <dgm:spPr/>
      <dgm:t>
        <a:bodyPr/>
        <a:lstStyle/>
        <a:p>
          <a:endParaRPr lang="pt-BR"/>
        </a:p>
      </dgm:t>
    </dgm:pt>
    <dgm:pt modelId="{A3881FB1-2391-4304-A460-BD5B4F4F6C05}" type="pres">
      <dgm:prSet presAssocID="{2420AA12-5A5F-481F-AB80-87EA2BA7CCA5}" presName="node" presStyleLbl="node1" presStyleIdx="4" presStyleCnt="5" custScaleX="86601" custScaleY="91601" custRadScaleRad="101814" custRadScaleInc="-366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92CF09-6FCD-429D-B2F6-BF50C9719D86}" type="presOf" srcId="{548C5C5C-7171-4372-88A6-9E4A7A25667E}" destId="{8746E2E9-F97C-4F1C-9724-6A343EB6D052}" srcOrd="0" destOrd="0" presId="urn:microsoft.com/office/officeart/2005/8/layout/radial4"/>
    <dgm:cxn modelId="{73B4A2E2-335C-4DE6-82C1-9D3C75D3243E}" type="presOf" srcId="{DAE00C88-8A2A-414A-AAE4-372B1B2EE481}" destId="{927230A6-7712-49CE-8130-568D0FB4910A}" srcOrd="0" destOrd="0" presId="urn:microsoft.com/office/officeart/2005/8/layout/radial4"/>
    <dgm:cxn modelId="{139E05DF-93D9-4E9E-A1D5-3F3005E0CB33}" srcId="{A7BF172F-207C-40DA-87FF-50CC5DF9AAE8}" destId="{9D8A8A72-5185-4285-A2EE-58DADE66BD25}" srcOrd="1" destOrd="0" parTransId="{265A3288-BC6F-48B0-B97B-262524D1046C}" sibTransId="{6EF5E3BB-6B8A-44FD-BDD2-B4273F11C9F4}"/>
    <dgm:cxn modelId="{5EB3E093-153F-454B-9FF2-45C769596479}" type="presOf" srcId="{2420AA12-5A5F-481F-AB80-87EA2BA7CCA5}" destId="{A3881FB1-2391-4304-A460-BD5B4F4F6C05}" srcOrd="0" destOrd="0" presId="urn:microsoft.com/office/officeart/2005/8/layout/radial4"/>
    <dgm:cxn modelId="{BFC9FE80-6B7E-44A8-A7BF-767D36F33772}" type="presOf" srcId="{A8DADC5A-4178-4732-9944-818B03491359}" destId="{E126996B-C281-4672-8F70-DC99FAA5EE9E}" srcOrd="0" destOrd="0" presId="urn:microsoft.com/office/officeart/2005/8/layout/radial4"/>
    <dgm:cxn modelId="{570ED762-B673-450F-A6C4-002DE81BC963}" type="presOf" srcId="{13B1A3F6-D489-4E7F-BF01-3C6D01E4BE55}" destId="{871EABA1-AA21-40B5-B232-7E6B37650502}" srcOrd="0" destOrd="0" presId="urn:microsoft.com/office/officeart/2005/8/layout/radial4"/>
    <dgm:cxn modelId="{45D74F53-65CC-40DC-8B35-E590C88C0497}" type="presOf" srcId="{A7BF172F-207C-40DA-87FF-50CC5DF9AAE8}" destId="{80B49F1C-6CEC-4DA2-B455-286AA7CED6D3}" srcOrd="0" destOrd="0" presId="urn:microsoft.com/office/officeart/2005/8/layout/radial4"/>
    <dgm:cxn modelId="{0F4DBEFD-92F2-A64E-82EF-6D37ACA4FAFF}" srcId="{A7BF172F-207C-40DA-87FF-50CC5DF9AAE8}" destId="{354BEF6C-6AF2-4148-81BE-41D8F8941593}" srcOrd="2" destOrd="0" parTransId="{A08EF1BD-ED9C-4B41-868E-842BF3C58549}" sibTransId="{AEC82CFC-CBC1-5B45-A3BC-5E274227F434}"/>
    <dgm:cxn modelId="{BF3C1F23-3A81-4EF8-9612-7F6E4EE5F10F}" type="presOf" srcId="{560BD3AC-75A6-4F53-A069-24343A2838FC}" destId="{A150E22F-7251-41F3-815C-E0DF6F90D8DE}" srcOrd="0" destOrd="0" presId="urn:microsoft.com/office/officeart/2005/8/layout/radial4"/>
    <dgm:cxn modelId="{84DC8116-73AF-43B2-80EB-AD09652B1F3D}" type="presOf" srcId="{5E0A800C-2EEC-4333-B3F0-7749FD20365F}" destId="{41071035-0121-497D-AFCB-E680182437C5}" srcOrd="0" destOrd="0" presId="urn:microsoft.com/office/officeart/2005/8/layout/radial4"/>
    <dgm:cxn modelId="{4419D4C9-ADD3-4C18-99B5-155C57770695}" type="presOf" srcId="{6C930F2E-9C06-4705-9829-7103907CFD07}" destId="{ECD16CB7-4D90-4473-8ABF-214F38965B0C}" srcOrd="0" destOrd="0" presId="urn:microsoft.com/office/officeart/2005/8/layout/radial4"/>
    <dgm:cxn modelId="{511B6F0A-AE11-428A-A7E2-7E63FC039130}" srcId="{13B1A3F6-D489-4E7F-BF01-3C6D01E4BE55}" destId="{DAE00C88-8A2A-414A-AAE4-372B1B2EE481}" srcOrd="3" destOrd="0" parTransId="{638D94AA-65B2-43BF-93BD-E8A4E8A80883}" sibTransId="{3B23E787-4AF9-4724-8629-4A9415030FBF}"/>
    <dgm:cxn modelId="{54B0266E-B35C-40BD-B06C-A98AFC9128C9}" srcId="{A7BF172F-207C-40DA-87FF-50CC5DF9AAE8}" destId="{13B1A3F6-D489-4E7F-BF01-3C6D01E4BE55}" srcOrd="0" destOrd="0" parTransId="{BEF9D6D8-7DFF-4E0E-98A2-B6DA527B78FE}" sibTransId="{91C67F01-80A0-4470-8624-F88C6B93A8F2}"/>
    <dgm:cxn modelId="{ACBD391E-AD98-4D90-905C-662F3BF9DF99}" srcId="{13B1A3F6-D489-4E7F-BF01-3C6D01E4BE55}" destId="{548C5C5C-7171-4372-88A6-9E4A7A25667E}" srcOrd="2" destOrd="0" parTransId="{560BD3AC-75A6-4F53-A069-24343A2838FC}" sibTransId="{DEB23194-96E9-45A7-9C65-3898859A0B39}"/>
    <dgm:cxn modelId="{6DE5457D-0398-40CE-9073-A7B66F430D51}" type="presOf" srcId="{46E09596-7F0E-4346-B868-4EA519F748CD}" destId="{3EAB6406-8E21-4676-A415-EB2DC53B3912}" srcOrd="0" destOrd="0" presId="urn:microsoft.com/office/officeart/2005/8/layout/radial4"/>
    <dgm:cxn modelId="{113C5C9A-0114-4E71-AE6E-CF642D5337EF}" type="presOf" srcId="{638D94AA-65B2-43BF-93BD-E8A4E8A80883}" destId="{7E883F21-9B10-4718-BEE3-80FA270F38D3}" srcOrd="0" destOrd="0" presId="urn:microsoft.com/office/officeart/2005/8/layout/radial4"/>
    <dgm:cxn modelId="{B226150C-84EA-4D4D-B12F-D6DDBAA4272B}" type="presOf" srcId="{AC60E8D4-E112-4728-B57C-184FB6B30E21}" destId="{DF1F3F52-AAC9-43CE-8167-1319CE5C4DEA}" srcOrd="0" destOrd="0" presId="urn:microsoft.com/office/officeart/2005/8/layout/radial4"/>
    <dgm:cxn modelId="{F2FCB4F5-2AA4-409D-B23F-112921EEAE9F}" srcId="{13B1A3F6-D489-4E7F-BF01-3C6D01E4BE55}" destId="{2420AA12-5A5F-481F-AB80-87EA2BA7CCA5}" srcOrd="4" destOrd="0" parTransId="{A8DADC5A-4178-4732-9944-818B03491359}" sibTransId="{40A97817-1B23-4CC5-B36C-9CB9FDD321C6}"/>
    <dgm:cxn modelId="{3BDF366C-6852-4313-AC0C-BEC51ABB63A3}" srcId="{13B1A3F6-D489-4E7F-BF01-3C6D01E4BE55}" destId="{5E0A800C-2EEC-4333-B3F0-7749FD20365F}" srcOrd="0" destOrd="0" parTransId="{46E09596-7F0E-4346-B868-4EA519F748CD}" sibTransId="{23886734-AA11-48A1-BCAD-B28644C158F8}"/>
    <dgm:cxn modelId="{6DF9BB1E-4560-4706-B34B-D403D46D98B5}" srcId="{13B1A3F6-D489-4E7F-BF01-3C6D01E4BE55}" destId="{AC60E8D4-E112-4728-B57C-184FB6B30E21}" srcOrd="1" destOrd="0" parTransId="{6C930F2E-9C06-4705-9829-7103907CFD07}" sibTransId="{4F1AE348-1434-457F-9A56-011934603559}"/>
    <dgm:cxn modelId="{BAED7B70-FE4C-4C3A-9304-C3703BACBCFD}" type="presParOf" srcId="{80B49F1C-6CEC-4DA2-B455-286AA7CED6D3}" destId="{871EABA1-AA21-40B5-B232-7E6B37650502}" srcOrd="0" destOrd="0" presId="urn:microsoft.com/office/officeart/2005/8/layout/radial4"/>
    <dgm:cxn modelId="{E836B7A6-5EB0-4F36-80E6-7A5601000369}" type="presParOf" srcId="{80B49F1C-6CEC-4DA2-B455-286AA7CED6D3}" destId="{3EAB6406-8E21-4676-A415-EB2DC53B3912}" srcOrd="1" destOrd="0" presId="urn:microsoft.com/office/officeart/2005/8/layout/radial4"/>
    <dgm:cxn modelId="{110D9316-4097-43E0-91A6-1115D94D82CE}" type="presParOf" srcId="{80B49F1C-6CEC-4DA2-B455-286AA7CED6D3}" destId="{41071035-0121-497D-AFCB-E680182437C5}" srcOrd="2" destOrd="0" presId="urn:microsoft.com/office/officeart/2005/8/layout/radial4"/>
    <dgm:cxn modelId="{B4237619-BC0B-4B58-BFA3-5E1D7B0E15F6}" type="presParOf" srcId="{80B49F1C-6CEC-4DA2-B455-286AA7CED6D3}" destId="{ECD16CB7-4D90-4473-8ABF-214F38965B0C}" srcOrd="3" destOrd="0" presId="urn:microsoft.com/office/officeart/2005/8/layout/radial4"/>
    <dgm:cxn modelId="{D2EAC308-8561-4DD2-B09B-0F4FB1BF6562}" type="presParOf" srcId="{80B49F1C-6CEC-4DA2-B455-286AA7CED6D3}" destId="{DF1F3F52-AAC9-43CE-8167-1319CE5C4DEA}" srcOrd="4" destOrd="0" presId="urn:microsoft.com/office/officeart/2005/8/layout/radial4"/>
    <dgm:cxn modelId="{CC29E5C3-A38B-4C08-A452-52A0F9D2E025}" type="presParOf" srcId="{80B49F1C-6CEC-4DA2-B455-286AA7CED6D3}" destId="{A150E22F-7251-41F3-815C-E0DF6F90D8DE}" srcOrd="5" destOrd="0" presId="urn:microsoft.com/office/officeart/2005/8/layout/radial4"/>
    <dgm:cxn modelId="{0650A829-819D-4C67-B3DE-4553DFB0F6F2}" type="presParOf" srcId="{80B49F1C-6CEC-4DA2-B455-286AA7CED6D3}" destId="{8746E2E9-F97C-4F1C-9724-6A343EB6D052}" srcOrd="6" destOrd="0" presId="urn:microsoft.com/office/officeart/2005/8/layout/radial4"/>
    <dgm:cxn modelId="{89295472-FE80-4FE9-9150-CDA5CA77A6FF}" type="presParOf" srcId="{80B49F1C-6CEC-4DA2-B455-286AA7CED6D3}" destId="{7E883F21-9B10-4718-BEE3-80FA270F38D3}" srcOrd="7" destOrd="0" presId="urn:microsoft.com/office/officeart/2005/8/layout/radial4"/>
    <dgm:cxn modelId="{5604C1E7-541A-4083-8A57-6B44A1C65D25}" type="presParOf" srcId="{80B49F1C-6CEC-4DA2-B455-286AA7CED6D3}" destId="{927230A6-7712-49CE-8130-568D0FB4910A}" srcOrd="8" destOrd="0" presId="urn:microsoft.com/office/officeart/2005/8/layout/radial4"/>
    <dgm:cxn modelId="{0B5B7F03-9674-44B2-8ABC-BDEDA9F128DF}" type="presParOf" srcId="{80B49F1C-6CEC-4DA2-B455-286AA7CED6D3}" destId="{E126996B-C281-4672-8F70-DC99FAA5EE9E}" srcOrd="9" destOrd="0" presId="urn:microsoft.com/office/officeart/2005/8/layout/radial4"/>
    <dgm:cxn modelId="{75FB9AFF-E3FF-428D-A998-D82470D6CFDB}" type="presParOf" srcId="{80B49F1C-6CEC-4DA2-B455-286AA7CED6D3}" destId="{A3881FB1-2391-4304-A460-BD5B4F4F6C0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7BE30-8CCE-4BEE-AA98-859BD7704BA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8DB187C3-0EC3-4B6F-BD4B-EA3A32FAAEBB}">
      <dgm:prSet phldrT="[Texto]"/>
      <dgm:spPr/>
      <dgm:t>
        <a:bodyPr/>
        <a:lstStyle/>
        <a:p>
          <a:r>
            <a:rPr lang="pt-BR" dirty="0" smtClean="0"/>
            <a:t>Planejamento</a:t>
          </a:r>
          <a:endParaRPr lang="pt-BR" dirty="0"/>
        </a:p>
      </dgm:t>
    </dgm:pt>
    <dgm:pt modelId="{7B0AFD3F-71D8-45D7-B67F-6826765D0034}" type="parTrans" cxnId="{92A95E39-AD9F-4FFE-90FC-619C18B6291F}">
      <dgm:prSet/>
      <dgm:spPr/>
      <dgm:t>
        <a:bodyPr/>
        <a:lstStyle/>
        <a:p>
          <a:endParaRPr lang="pt-BR"/>
        </a:p>
      </dgm:t>
    </dgm:pt>
    <dgm:pt modelId="{954748E9-59B3-434B-BB70-51F4C1A2AF5D}" type="sibTrans" cxnId="{92A95E39-AD9F-4FFE-90FC-619C18B6291F}">
      <dgm:prSet/>
      <dgm:spPr/>
      <dgm:t>
        <a:bodyPr/>
        <a:lstStyle/>
        <a:p>
          <a:endParaRPr lang="pt-BR"/>
        </a:p>
      </dgm:t>
    </dgm:pt>
    <dgm:pt modelId="{15BB3B3E-504A-420E-85E5-7D76E59F22A2}">
      <dgm:prSet phldrT="[Texto]"/>
      <dgm:spPr/>
      <dgm:t>
        <a:bodyPr/>
        <a:lstStyle/>
        <a:p>
          <a:r>
            <a:rPr lang="pt-BR" dirty="0" smtClean="0"/>
            <a:t>Outorga</a:t>
          </a:r>
          <a:endParaRPr lang="pt-BR" dirty="0"/>
        </a:p>
      </dgm:t>
    </dgm:pt>
    <dgm:pt modelId="{2A89DABC-5B3B-4F6A-8186-2AB774D11CB1}" type="parTrans" cxnId="{B951D3DC-BE81-4F53-8696-1DD707F30CA0}">
      <dgm:prSet/>
      <dgm:spPr/>
      <dgm:t>
        <a:bodyPr/>
        <a:lstStyle/>
        <a:p>
          <a:endParaRPr lang="pt-BR"/>
        </a:p>
      </dgm:t>
    </dgm:pt>
    <dgm:pt modelId="{90DAC4F9-8DF8-4657-9277-7402C774B2D8}" type="sibTrans" cxnId="{B951D3DC-BE81-4F53-8696-1DD707F30CA0}">
      <dgm:prSet/>
      <dgm:spPr/>
      <dgm:t>
        <a:bodyPr/>
        <a:lstStyle/>
        <a:p>
          <a:endParaRPr lang="pt-BR"/>
        </a:p>
      </dgm:t>
    </dgm:pt>
    <dgm:pt modelId="{A0C6EAFC-DDFB-4266-80B0-C5432F2B9EAD}">
      <dgm:prSet phldrT="[Texto]"/>
      <dgm:spPr/>
      <dgm:t>
        <a:bodyPr/>
        <a:lstStyle/>
        <a:p>
          <a:r>
            <a:rPr lang="pt-BR" dirty="0" smtClean="0"/>
            <a:t>Fiscalização</a:t>
          </a:r>
          <a:endParaRPr lang="pt-BR" dirty="0"/>
        </a:p>
      </dgm:t>
    </dgm:pt>
    <dgm:pt modelId="{9D6CC5DD-3011-4F58-AC21-09DC04F63A62}" type="parTrans" cxnId="{DA01209C-591E-4FF9-AB12-DA6CAEBEDB00}">
      <dgm:prSet/>
      <dgm:spPr/>
      <dgm:t>
        <a:bodyPr/>
        <a:lstStyle/>
        <a:p>
          <a:endParaRPr lang="pt-BR"/>
        </a:p>
      </dgm:t>
    </dgm:pt>
    <dgm:pt modelId="{D1B8E8FF-6D2E-4B36-A67A-2E56F29CC88C}" type="sibTrans" cxnId="{DA01209C-591E-4FF9-AB12-DA6CAEBEDB00}">
      <dgm:prSet/>
      <dgm:spPr/>
      <dgm:t>
        <a:bodyPr/>
        <a:lstStyle/>
        <a:p>
          <a:endParaRPr lang="pt-BR"/>
        </a:p>
      </dgm:t>
    </dgm:pt>
    <dgm:pt modelId="{B4E4964D-F3E9-4AF9-9534-4D00775CB32D}">
      <dgm:prSet/>
      <dgm:spPr/>
      <dgm:t>
        <a:bodyPr/>
        <a:lstStyle/>
        <a:p>
          <a:r>
            <a:rPr lang="pt-BR" dirty="0" smtClean="0"/>
            <a:t>Leilão</a:t>
          </a:r>
          <a:endParaRPr lang="pt-BR" dirty="0"/>
        </a:p>
      </dgm:t>
    </dgm:pt>
    <dgm:pt modelId="{301CF599-341D-4B2C-8999-B03FF17E4637}" type="parTrans" cxnId="{6F749B95-DD1D-47DA-9B95-17D49458AA70}">
      <dgm:prSet/>
      <dgm:spPr/>
      <dgm:t>
        <a:bodyPr/>
        <a:lstStyle/>
        <a:p>
          <a:endParaRPr lang="pt-BR"/>
        </a:p>
      </dgm:t>
    </dgm:pt>
    <dgm:pt modelId="{99CA3633-91DD-4712-953D-E559CB16673D}" type="sibTrans" cxnId="{6F749B95-DD1D-47DA-9B95-17D49458AA70}">
      <dgm:prSet/>
      <dgm:spPr/>
      <dgm:t>
        <a:bodyPr/>
        <a:lstStyle/>
        <a:p>
          <a:endParaRPr lang="pt-BR"/>
        </a:p>
      </dgm:t>
    </dgm:pt>
    <dgm:pt modelId="{F95A2C55-87C4-4D2E-8E83-A235BEBABD30}">
      <dgm:prSet custT="1"/>
      <dgm:spPr/>
      <dgm:t>
        <a:bodyPr/>
        <a:lstStyle/>
        <a:p>
          <a:pPr rtl="0" eaLnBrk="1" latinLnBrk="0"/>
          <a:r>
            <a:rPr lang="pt-BR" sz="1800" b="1" dirty="0" smtClean="0">
              <a:solidFill>
                <a:schemeClr val="tx2"/>
              </a:solidFill>
            </a:rPr>
            <a:t>Agilidade na emissão das outorgas de geração</a:t>
          </a:r>
          <a:endParaRPr lang="pt-BR" sz="1800" b="1" dirty="0">
            <a:solidFill>
              <a:schemeClr val="tx2"/>
            </a:solidFill>
          </a:endParaRPr>
        </a:p>
      </dgm:t>
    </dgm:pt>
    <dgm:pt modelId="{D2C36BD2-4A4E-4D9B-ACC8-7B483F3D73C1}" type="parTrans" cxnId="{BDACFFF1-A0D3-40AE-AA53-40A0BDAB4782}">
      <dgm:prSet/>
      <dgm:spPr/>
      <dgm:t>
        <a:bodyPr/>
        <a:lstStyle/>
        <a:p>
          <a:endParaRPr lang="pt-BR"/>
        </a:p>
      </dgm:t>
    </dgm:pt>
    <dgm:pt modelId="{DA6EFB15-4673-438A-B725-6583792071C5}" type="sibTrans" cxnId="{BDACFFF1-A0D3-40AE-AA53-40A0BDAB4782}">
      <dgm:prSet/>
      <dgm:spPr/>
      <dgm:t>
        <a:bodyPr/>
        <a:lstStyle/>
        <a:p>
          <a:endParaRPr lang="pt-BR"/>
        </a:p>
      </dgm:t>
    </dgm:pt>
    <dgm:pt modelId="{326B27AA-85A3-47B3-9658-A248E712CD8C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tx2"/>
              </a:solidFill>
            </a:rPr>
            <a:t>Sinergia entre geração, transmissão e distribuição</a:t>
          </a:r>
          <a:endParaRPr lang="pt-BR" sz="1800" b="1" dirty="0">
            <a:solidFill>
              <a:schemeClr val="tx2"/>
            </a:solidFill>
          </a:endParaRPr>
        </a:p>
      </dgm:t>
    </dgm:pt>
    <dgm:pt modelId="{051352B3-D18E-4A3D-98F4-120D3D28E4FD}" type="parTrans" cxnId="{9398B4A0-2599-44CF-949F-E40D7A773841}">
      <dgm:prSet/>
      <dgm:spPr/>
      <dgm:t>
        <a:bodyPr/>
        <a:lstStyle/>
        <a:p>
          <a:endParaRPr lang="pt-BR"/>
        </a:p>
      </dgm:t>
    </dgm:pt>
    <dgm:pt modelId="{398C7BC2-120F-4FD0-840C-2D5D794DCA7F}" type="sibTrans" cxnId="{9398B4A0-2599-44CF-949F-E40D7A773841}">
      <dgm:prSet/>
      <dgm:spPr/>
      <dgm:t>
        <a:bodyPr/>
        <a:lstStyle/>
        <a:p>
          <a:endParaRPr lang="pt-BR"/>
        </a:p>
      </dgm:t>
    </dgm:pt>
    <dgm:pt modelId="{ED208067-E270-40FE-B1EA-54BEAFE3E9F4}">
      <dgm:prSet custT="1"/>
      <dgm:spPr/>
      <dgm:t>
        <a:bodyPr/>
        <a:lstStyle/>
        <a:p>
          <a:r>
            <a:rPr lang="pt-BR" sz="1600" b="1" dirty="0" smtClean="0">
              <a:solidFill>
                <a:schemeClr val="tx2"/>
              </a:solidFill>
            </a:rPr>
            <a:t>Melhor avaliação dos vendedores</a:t>
          </a:r>
          <a:endParaRPr lang="pt-BR" sz="1600" b="1" dirty="0">
            <a:solidFill>
              <a:schemeClr val="tx2"/>
            </a:solidFill>
          </a:endParaRPr>
        </a:p>
      </dgm:t>
    </dgm:pt>
    <dgm:pt modelId="{F2A252B0-D098-4AD8-8A3C-53F212F1FEF8}" type="parTrans" cxnId="{EE3B93CB-972D-4284-B2AF-002B51F29A76}">
      <dgm:prSet/>
      <dgm:spPr/>
      <dgm:t>
        <a:bodyPr/>
        <a:lstStyle/>
        <a:p>
          <a:endParaRPr lang="pt-BR"/>
        </a:p>
      </dgm:t>
    </dgm:pt>
    <dgm:pt modelId="{A67FC21B-FA5E-40A0-A041-E3FBC0F5D277}" type="sibTrans" cxnId="{EE3B93CB-972D-4284-B2AF-002B51F29A76}">
      <dgm:prSet/>
      <dgm:spPr/>
      <dgm:t>
        <a:bodyPr/>
        <a:lstStyle/>
        <a:p>
          <a:endParaRPr lang="pt-BR"/>
        </a:p>
      </dgm:t>
    </dgm:pt>
    <dgm:pt modelId="{CE45EC4E-EC29-4416-AB4E-0C881DFF63DB}">
      <dgm:prSet phldrT="[Texto]"/>
      <dgm:spPr/>
      <dgm:t>
        <a:bodyPr/>
        <a:lstStyle/>
        <a:p>
          <a:r>
            <a:rPr lang="pt-BR" b="1" dirty="0" smtClean="0">
              <a:solidFill>
                <a:schemeClr val="tx2"/>
              </a:solidFill>
            </a:rPr>
            <a:t>Modernização das ações</a:t>
          </a:r>
          <a:endParaRPr lang="pt-BR" b="1" dirty="0">
            <a:solidFill>
              <a:schemeClr val="tx2"/>
            </a:solidFill>
          </a:endParaRPr>
        </a:p>
      </dgm:t>
    </dgm:pt>
    <dgm:pt modelId="{5B3B5C20-3AC6-4897-AD4E-996D987994C2}" type="parTrans" cxnId="{6A90E856-52BF-4A56-BEE1-59BEA394AA23}">
      <dgm:prSet/>
      <dgm:spPr/>
      <dgm:t>
        <a:bodyPr/>
        <a:lstStyle/>
        <a:p>
          <a:endParaRPr lang="pt-BR"/>
        </a:p>
      </dgm:t>
    </dgm:pt>
    <dgm:pt modelId="{1300204E-F559-4097-8092-2102A34B3DCA}" type="sibTrans" cxnId="{6A90E856-52BF-4A56-BEE1-59BEA394AA23}">
      <dgm:prSet/>
      <dgm:spPr/>
      <dgm:t>
        <a:bodyPr/>
        <a:lstStyle/>
        <a:p>
          <a:endParaRPr lang="pt-BR"/>
        </a:p>
      </dgm:t>
    </dgm:pt>
    <dgm:pt modelId="{A5545DCA-00D4-4A82-8822-4262D9F1047D}">
      <dgm:prSet custT="1"/>
      <dgm:spPr/>
      <dgm:t>
        <a:bodyPr/>
        <a:lstStyle/>
        <a:p>
          <a:r>
            <a:rPr lang="pt-BR" sz="1600" b="1" dirty="0" smtClean="0">
              <a:solidFill>
                <a:schemeClr val="tx2"/>
              </a:solidFill>
            </a:rPr>
            <a:t>Análise da viabilidade econômica dos projetos</a:t>
          </a:r>
          <a:endParaRPr lang="pt-BR" sz="1600" b="1" dirty="0">
            <a:solidFill>
              <a:schemeClr val="tx2"/>
            </a:solidFill>
          </a:endParaRPr>
        </a:p>
      </dgm:t>
    </dgm:pt>
    <dgm:pt modelId="{E8EABAF5-E5F3-48D3-A62B-1A834EE88C69}" type="parTrans" cxnId="{5A2E3E98-3C3E-4DF2-B43A-142144220E51}">
      <dgm:prSet/>
      <dgm:spPr/>
      <dgm:t>
        <a:bodyPr/>
        <a:lstStyle/>
        <a:p>
          <a:endParaRPr lang="pt-BR"/>
        </a:p>
      </dgm:t>
    </dgm:pt>
    <dgm:pt modelId="{CA7117F2-1A0A-49E3-8B18-E1B93C2F951D}" type="sibTrans" cxnId="{5A2E3E98-3C3E-4DF2-B43A-142144220E51}">
      <dgm:prSet/>
      <dgm:spPr/>
      <dgm:t>
        <a:bodyPr/>
        <a:lstStyle/>
        <a:p>
          <a:endParaRPr lang="pt-BR"/>
        </a:p>
      </dgm:t>
    </dgm:pt>
    <dgm:pt modelId="{E99E2EFC-5B2A-4FD0-A1CD-B3D76C9F13FD}">
      <dgm:prSet phldrT="[Texto]"/>
      <dgm:spPr/>
      <dgm:t>
        <a:bodyPr/>
        <a:lstStyle/>
        <a:p>
          <a:r>
            <a:rPr lang="pt-BR" b="1" dirty="0" smtClean="0">
              <a:solidFill>
                <a:schemeClr val="tx2"/>
              </a:solidFill>
            </a:rPr>
            <a:t>Foco Preventivo</a:t>
          </a:r>
          <a:endParaRPr lang="pt-BR" b="1" dirty="0">
            <a:solidFill>
              <a:schemeClr val="tx2"/>
            </a:solidFill>
          </a:endParaRPr>
        </a:p>
      </dgm:t>
    </dgm:pt>
    <dgm:pt modelId="{2320317A-B29A-49BC-8A90-C63DDFEBDBBB}" type="parTrans" cxnId="{84687940-5100-480B-B94F-17D5E6E3FC44}">
      <dgm:prSet/>
      <dgm:spPr/>
      <dgm:t>
        <a:bodyPr/>
        <a:lstStyle/>
        <a:p>
          <a:endParaRPr lang="pt-BR"/>
        </a:p>
      </dgm:t>
    </dgm:pt>
    <dgm:pt modelId="{F9AE4395-F99A-45F7-906F-F4ED3CCE6299}" type="sibTrans" cxnId="{84687940-5100-480B-B94F-17D5E6E3FC44}">
      <dgm:prSet/>
      <dgm:spPr/>
      <dgm:t>
        <a:bodyPr/>
        <a:lstStyle/>
        <a:p>
          <a:endParaRPr lang="pt-BR"/>
        </a:p>
      </dgm:t>
    </dgm:pt>
    <dgm:pt modelId="{D1BD091E-1C25-4779-896B-B253C060E969}" type="pres">
      <dgm:prSet presAssocID="{DCC7BE30-8CCE-4BEE-AA98-859BD7704BAE}" presName="Name0" presStyleCnt="0">
        <dgm:presLayoutVars>
          <dgm:dir/>
          <dgm:animLvl val="lvl"/>
          <dgm:resizeHandles val="exact"/>
        </dgm:presLayoutVars>
      </dgm:prSet>
      <dgm:spPr/>
    </dgm:pt>
    <dgm:pt modelId="{9963FE46-34B7-4EF4-84FE-6156DFBDD53E}" type="pres">
      <dgm:prSet presAssocID="{DCC7BE30-8CCE-4BEE-AA98-859BD7704BAE}" presName="tSp" presStyleCnt="0"/>
      <dgm:spPr/>
    </dgm:pt>
    <dgm:pt modelId="{9C876C7C-0449-45CB-84F1-471E11837F67}" type="pres">
      <dgm:prSet presAssocID="{DCC7BE30-8CCE-4BEE-AA98-859BD7704BAE}" presName="bSp" presStyleCnt="0"/>
      <dgm:spPr/>
    </dgm:pt>
    <dgm:pt modelId="{A7B1D983-FC02-4F52-8429-EC1BBAE6F17E}" type="pres">
      <dgm:prSet presAssocID="{DCC7BE30-8CCE-4BEE-AA98-859BD7704BAE}" presName="process" presStyleCnt="0"/>
      <dgm:spPr/>
    </dgm:pt>
    <dgm:pt modelId="{EA6EB531-7D88-4934-B55B-5E5CD2EADB3F}" type="pres">
      <dgm:prSet presAssocID="{8DB187C3-0EC3-4B6F-BD4B-EA3A32FAAEBB}" presName="composite1" presStyleCnt="0"/>
      <dgm:spPr/>
    </dgm:pt>
    <dgm:pt modelId="{E0FEB82C-1A06-4E4E-8704-6746ED4A9504}" type="pres">
      <dgm:prSet presAssocID="{8DB187C3-0EC3-4B6F-BD4B-EA3A32FAAEBB}" presName="dummyNode1" presStyleLbl="node1" presStyleIdx="0" presStyleCnt="4"/>
      <dgm:spPr/>
    </dgm:pt>
    <dgm:pt modelId="{A99BBDCE-C6E3-4CE5-AE5C-5E4B22E6CB7D}" type="pres">
      <dgm:prSet presAssocID="{8DB187C3-0EC3-4B6F-BD4B-EA3A32FAAEB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579910-7A3D-4B45-B6B8-B1F06F6218A3}" type="pres">
      <dgm:prSet presAssocID="{8DB187C3-0EC3-4B6F-BD4B-EA3A32FAAE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9FB32A-B8F9-4A00-9706-D2C9B6C07BE1}" type="pres">
      <dgm:prSet presAssocID="{8DB187C3-0EC3-4B6F-BD4B-EA3A32FAAEB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1F343-ECBD-422A-858D-1DCE9F49597D}" type="pres">
      <dgm:prSet presAssocID="{8DB187C3-0EC3-4B6F-BD4B-EA3A32FAAEBB}" presName="connSite1" presStyleCnt="0"/>
      <dgm:spPr/>
    </dgm:pt>
    <dgm:pt modelId="{29FCE0B7-D9AE-4F14-A3E4-F7131EAF5E92}" type="pres">
      <dgm:prSet presAssocID="{954748E9-59B3-434B-BB70-51F4C1A2AF5D}" presName="Name9" presStyleLbl="sibTrans2D1" presStyleIdx="0" presStyleCnt="3"/>
      <dgm:spPr/>
      <dgm:t>
        <a:bodyPr/>
        <a:lstStyle/>
        <a:p>
          <a:endParaRPr lang="pt-BR"/>
        </a:p>
      </dgm:t>
    </dgm:pt>
    <dgm:pt modelId="{AB971CC9-3B57-4157-95D3-465FD98E86A6}" type="pres">
      <dgm:prSet presAssocID="{B4E4964D-F3E9-4AF9-9534-4D00775CB32D}" presName="composite2" presStyleCnt="0"/>
      <dgm:spPr/>
    </dgm:pt>
    <dgm:pt modelId="{5D47A55E-4258-48C1-8049-500D8E0A3FE1}" type="pres">
      <dgm:prSet presAssocID="{B4E4964D-F3E9-4AF9-9534-4D00775CB32D}" presName="dummyNode2" presStyleLbl="node1" presStyleIdx="0" presStyleCnt="4"/>
      <dgm:spPr/>
    </dgm:pt>
    <dgm:pt modelId="{483C727E-98FD-4392-A0D4-28CF92F53ABB}" type="pres">
      <dgm:prSet presAssocID="{B4E4964D-F3E9-4AF9-9534-4D00775CB32D}" presName="childNode2" presStyleLbl="bgAcc1" presStyleIdx="1" presStyleCnt="4" custScaleX="134869" custScaleY="131015" custLinFactNeighborX="-501" custLinFactNeighborY="61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5A7768-43A7-4C4A-998B-AE100E3FDB3C}" type="pres">
      <dgm:prSet presAssocID="{B4E4964D-F3E9-4AF9-9534-4D00775CB32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C1787-3CF8-4631-A46E-48754A7CEEBF}" type="pres">
      <dgm:prSet presAssocID="{B4E4964D-F3E9-4AF9-9534-4D00775CB32D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4E955A-0ACA-4218-B832-902CF19228B9}" type="pres">
      <dgm:prSet presAssocID="{B4E4964D-F3E9-4AF9-9534-4D00775CB32D}" presName="connSite2" presStyleCnt="0"/>
      <dgm:spPr/>
    </dgm:pt>
    <dgm:pt modelId="{B642E0B6-6728-487E-8917-D874D5C50427}" type="pres">
      <dgm:prSet presAssocID="{99CA3633-91DD-4712-953D-E559CB16673D}" presName="Name18" presStyleLbl="sibTrans2D1" presStyleIdx="1" presStyleCnt="3"/>
      <dgm:spPr/>
      <dgm:t>
        <a:bodyPr/>
        <a:lstStyle/>
        <a:p>
          <a:endParaRPr lang="pt-BR"/>
        </a:p>
      </dgm:t>
    </dgm:pt>
    <dgm:pt modelId="{F9DC4D93-78BD-4CA9-8B86-85F59ACC9373}" type="pres">
      <dgm:prSet presAssocID="{15BB3B3E-504A-420E-85E5-7D76E59F22A2}" presName="composite1" presStyleCnt="0"/>
      <dgm:spPr/>
    </dgm:pt>
    <dgm:pt modelId="{A7C316AE-4960-472D-B9E5-9B4F4B6061D7}" type="pres">
      <dgm:prSet presAssocID="{15BB3B3E-504A-420E-85E5-7D76E59F22A2}" presName="dummyNode1" presStyleLbl="node1" presStyleIdx="1" presStyleCnt="4"/>
      <dgm:spPr/>
    </dgm:pt>
    <dgm:pt modelId="{30AE7ED3-C85F-4667-9264-A168B5F4A919}" type="pres">
      <dgm:prSet presAssocID="{15BB3B3E-504A-420E-85E5-7D76E59F22A2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16984-E7E0-48EF-B988-7DC09FEB77A3}" type="pres">
      <dgm:prSet presAssocID="{15BB3B3E-504A-420E-85E5-7D76E59F22A2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9E7955-F67B-4E29-8068-D7902BDEDF6E}" type="pres">
      <dgm:prSet presAssocID="{15BB3B3E-504A-420E-85E5-7D76E59F22A2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72A91-5961-4BEC-831F-72FE2225B9BD}" type="pres">
      <dgm:prSet presAssocID="{15BB3B3E-504A-420E-85E5-7D76E59F22A2}" presName="connSite1" presStyleCnt="0"/>
      <dgm:spPr/>
    </dgm:pt>
    <dgm:pt modelId="{0E48C8D1-E739-4296-B005-34F17F50924E}" type="pres">
      <dgm:prSet presAssocID="{90DAC4F9-8DF8-4657-9277-7402C774B2D8}" presName="Name9" presStyleLbl="sibTrans2D1" presStyleIdx="2" presStyleCnt="3"/>
      <dgm:spPr/>
      <dgm:t>
        <a:bodyPr/>
        <a:lstStyle/>
        <a:p>
          <a:endParaRPr lang="pt-BR"/>
        </a:p>
      </dgm:t>
    </dgm:pt>
    <dgm:pt modelId="{C558CABB-F68C-4CB8-9871-73B320E434C8}" type="pres">
      <dgm:prSet presAssocID="{A0C6EAFC-DDFB-4266-80B0-C5432F2B9EAD}" presName="composite2" presStyleCnt="0"/>
      <dgm:spPr/>
    </dgm:pt>
    <dgm:pt modelId="{30838189-BBA8-44C1-86AA-3CCB773F264F}" type="pres">
      <dgm:prSet presAssocID="{A0C6EAFC-DDFB-4266-80B0-C5432F2B9EAD}" presName="dummyNode2" presStyleLbl="node1" presStyleIdx="2" presStyleCnt="4"/>
      <dgm:spPr/>
    </dgm:pt>
    <dgm:pt modelId="{19E9B62D-41CF-4EB7-9C1D-7889ECF93E1D}" type="pres">
      <dgm:prSet presAssocID="{A0C6EAFC-DDFB-4266-80B0-C5432F2B9EAD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8229B-CC73-4DE8-9113-A3C0BC992E77}" type="pres">
      <dgm:prSet presAssocID="{A0C6EAFC-DDFB-4266-80B0-C5432F2B9EA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E35C84-9AA3-4FBB-B449-51046B2D5A1A}" type="pres">
      <dgm:prSet presAssocID="{A0C6EAFC-DDFB-4266-80B0-C5432F2B9EA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B84244-C217-4464-8761-D9915433D4A0}" type="pres">
      <dgm:prSet presAssocID="{A0C6EAFC-DDFB-4266-80B0-C5432F2B9EAD}" presName="connSite2" presStyleCnt="0"/>
      <dgm:spPr/>
    </dgm:pt>
  </dgm:ptLst>
  <dgm:cxnLst>
    <dgm:cxn modelId="{7BBF19EB-8110-443A-920D-ED04CFC9EBD0}" type="presOf" srcId="{954748E9-59B3-434B-BB70-51F4C1A2AF5D}" destId="{29FCE0B7-D9AE-4F14-A3E4-F7131EAF5E92}" srcOrd="0" destOrd="0" presId="urn:microsoft.com/office/officeart/2005/8/layout/hProcess4"/>
    <dgm:cxn modelId="{5AC3C123-A490-4E28-AB50-484E3FF4F816}" type="presOf" srcId="{ED208067-E270-40FE-B1EA-54BEAFE3E9F4}" destId="{945A7768-43A7-4C4A-998B-AE100E3FDB3C}" srcOrd="1" destOrd="0" presId="urn:microsoft.com/office/officeart/2005/8/layout/hProcess4"/>
    <dgm:cxn modelId="{92A95E39-AD9F-4FFE-90FC-619C18B6291F}" srcId="{DCC7BE30-8CCE-4BEE-AA98-859BD7704BAE}" destId="{8DB187C3-0EC3-4B6F-BD4B-EA3A32FAAEBB}" srcOrd="0" destOrd="0" parTransId="{7B0AFD3F-71D8-45D7-B67F-6826765D0034}" sibTransId="{954748E9-59B3-434B-BB70-51F4C1A2AF5D}"/>
    <dgm:cxn modelId="{5A2E3E98-3C3E-4DF2-B43A-142144220E51}" srcId="{B4E4964D-F3E9-4AF9-9534-4D00775CB32D}" destId="{A5545DCA-00D4-4A82-8822-4262D9F1047D}" srcOrd="1" destOrd="0" parTransId="{E8EABAF5-E5F3-48D3-A62B-1A834EE88C69}" sibTransId="{CA7117F2-1A0A-49E3-8B18-E1B93C2F951D}"/>
    <dgm:cxn modelId="{E73F192E-848D-45DB-B2CE-BC37756C698E}" type="presOf" srcId="{A0C6EAFC-DDFB-4266-80B0-C5432F2B9EAD}" destId="{0DE35C84-9AA3-4FBB-B449-51046B2D5A1A}" srcOrd="0" destOrd="0" presId="urn:microsoft.com/office/officeart/2005/8/layout/hProcess4"/>
    <dgm:cxn modelId="{F456588B-A388-4EAA-8F4B-4763CEE1409D}" type="presOf" srcId="{90DAC4F9-8DF8-4657-9277-7402C774B2D8}" destId="{0E48C8D1-E739-4296-B005-34F17F50924E}" srcOrd="0" destOrd="0" presId="urn:microsoft.com/office/officeart/2005/8/layout/hProcess4"/>
    <dgm:cxn modelId="{11D808AA-5F29-4EC7-A5DA-05CEAC1D8A10}" type="presOf" srcId="{F95A2C55-87C4-4D2E-8E83-A235BEBABD30}" destId="{F8A16984-E7E0-48EF-B988-7DC09FEB77A3}" srcOrd="1" destOrd="0" presId="urn:microsoft.com/office/officeart/2005/8/layout/hProcess4"/>
    <dgm:cxn modelId="{59AF4371-5571-4049-8810-0F3C3F3AC125}" type="presOf" srcId="{326B27AA-85A3-47B3-9658-A248E712CD8C}" destId="{51579910-7A3D-4B45-B6B8-B1F06F6218A3}" srcOrd="1" destOrd="0" presId="urn:microsoft.com/office/officeart/2005/8/layout/hProcess4"/>
    <dgm:cxn modelId="{C2302F62-0B1D-4023-B69B-38E8AE15A494}" type="presOf" srcId="{A5545DCA-00D4-4A82-8822-4262D9F1047D}" destId="{483C727E-98FD-4392-A0D4-28CF92F53ABB}" srcOrd="0" destOrd="1" presId="urn:microsoft.com/office/officeart/2005/8/layout/hProcess4"/>
    <dgm:cxn modelId="{6FC04272-698F-4006-BD7B-A12BE2606935}" type="presOf" srcId="{8DB187C3-0EC3-4B6F-BD4B-EA3A32FAAEBB}" destId="{409FB32A-B8F9-4A00-9706-D2C9B6C07BE1}" srcOrd="0" destOrd="0" presId="urn:microsoft.com/office/officeart/2005/8/layout/hProcess4"/>
    <dgm:cxn modelId="{6A90E856-52BF-4A56-BEE1-59BEA394AA23}" srcId="{A0C6EAFC-DDFB-4266-80B0-C5432F2B9EAD}" destId="{CE45EC4E-EC29-4416-AB4E-0C881DFF63DB}" srcOrd="0" destOrd="0" parTransId="{5B3B5C20-3AC6-4897-AD4E-996D987994C2}" sibTransId="{1300204E-F559-4097-8092-2102A34B3DCA}"/>
    <dgm:cxn modelId="{57D123EB-CA01-4DD0-BC12-9C25FE8663DA}" type="presOf" srcId="{E99E2EFC-5B2A-4FD0-A1CD-B3D76C9F13FD}" destId="{19E9B62D-41CF-4EB7-9C1D-7889ECF93E1D}" srcOrd="0" destOrd="1" presId="urn:microsoft.com/office/officeart/2005/8/layout/hProcess4"/>
    <dgm:cxn modelId="{84687940-5100-480B-B94F-17D5E6E3FC44}" srcId="{A0C6EAFC-DDFB-4266-80B0-C5432F2B9EAD}" destId="{E99E2EFC-5B2A-4FD0-A1CD-B3D76C9F13FD}" srcOrd="1" destOrd="0" parTransId="{2320317A-B29A-49BC-8A90-C63DDFEBDBBB}" sibTransId="{F9AE4395-F99A-45F7-906F-F4ED3CCE6299}"/>
    <dgm:cxn modelId="{B951D3DC-BE81-4F53-8696-1DD707F30CA0}" srcId="{DCC7BE30-8CCE-4BEE-AA98-859BD7704BAE}" destId="{15BB3B3E-504A-420E-85E5-7D76E59F22A2}" srcOrd="2" destOrd="0" parTransId="{2A89DABC-5B3B-4F6A-8186-2AB774D11CB1}" sibTransId="{90DAC4F9-8DF8-4657-9277-7402C774B2D8}"/>
    <dgm:cxn modelId="{00EA3CA0-58C0-497D-A45E-35F10792C785}" type="presOf" srcId="{ED208067-E270-40FE-B1EA-54BEAFE3E9F4}" destId="{483C727E-98FD-4392-A0D4-28CF92F53ABB}" srcOrd="0" destOrd="0" presId="urn:microsoft.com/office/officeart/2005/8/layout/hProcess4"/>
    <dgm:cxn modelId="{BDACFFF1-A0D3-40AE-AA53-40A0BDAB4782}" srcId="{15BB3B3E-504A-420E-85E5-7D76E59F22A2}" destId="{F95A2C55-87C4-4D2E-8E83-A235BEBABD30}" srcOrd="0" destOrd="0" parTransId="{D2C36BD2-4A4E-4D9B-ACC8-7B483F3D73C1}" sibTransId="{DA6EFB15-4673-438A-B725-6583792071C5}"/>
    <dgm:cxn modelId="{75DB2AA1-4DA3-48FC-9350-43E7E17D7435}" type="presOf" srcId="{E99E2EFC-5B2A-4FD0-A1CD-B3D76C9F13FD}" destId="{D808229B-CC73-4DE8-9113-A3C0BC992E77}" srcOrd="1" destOrd="1" presId="urn:microsoft.com/office/officeart/2005/8/layout/hProcess4"/>
    <dgm:cxn modelId="{4B46B607-7D0B-4734-AF3D-C2763C5C19EB}" type="presOf" srcId="{15BB3B3E-504A-420E-85E5-7D76E59F22A2}" destId="{D69E7955-F67B-4E29-8068-D7902BDEDF6E}" srcOrd="0" destOrd="0" presId="urn:microsoft.com/office/officeart/2005/8/layout/hProcess4"/>
    <dgm:cxn modelId="{6F749B95-DD1D-47DA-9B95-17D49458AA70}" srcId="{DCC7BE30-8CCE-4BEE-AA98-859BD7704BAE}" destId="{B4E4964D-F3E9-4AF9-9534-4D00775CB32D}" srcOrd="1" destOrd="0" parTransId="{301CF599-341D-4B2C-8999-B03FF17E4637}" sibTransId="{99CA3633-91DD-4712-953D-E559CB16673D}"/>
    <dgm:cxn modelId="{F7248A79-22C6-4B03-956D-C670D9F62AE7}" type="presOf" srcId="{326B27AA-85A3-47B3-9658-A248E712CD8C}" destId="{A99BBDCE-C6E3-4CE5-AE5C-5E4B22E6CB7D}" srcOrd="0" destOrd="0" presId="urn:microsoft.com/office/officeart/2005/8/layout/hProcess4"/>
    <dgm:cxn modelId="{6E094264-479B-452D-B248-D3FD38718C8D}" type="presOf" srcId="{DCC7BE30-8CCE-4BEE-AA98-859BD7704BAE}" destId="{D1BD091E-1C25-4779-896B-B253C060E969}" srcOrd="0" destOrd="0" presId="urn:microsoft.com/office/officeart/2005/8/layout/hProcess4"/>
    <dgm:cxn modelId="{30AAEA25-FD7A-4393-8855-A5B91C87B980}" type="presOf" srcId="{A5545DCA-00D4-4A82-8822-4262D9F1047D}" destId="{945A7768-43A7-4C4A-998B-AE100E3FDB3C}" srcOrd="1" destOrd="1" presId="urn:microsoft.com/office/officeart/2005/8/layout/hProcess4"/>
    <dgm:cxn modelId="{2033D2E1-DE8B-492D-9B22-AE2EE85EAA7C}" type="presOf" srcId="{CE45EC4E-EC29-4416-AB4E-0C881DFF63DB}" destId="{19E9B62D-41CF-4EB7-9C1D-7889ECF93E1D}" srcOrd="0" destOrd="0" presId="urn:microsoft.com/office/officeart/2005/8/layout/hProcess4"/>
    <dgm:cxn modelId="{68EBEF02-EF22-403A-8DC7-900DA2872EB1}" type="presOf" srcId="{B4E4964D-F3E9-4AF9-9534-4D00775CB32D}" destId="{A94C1787-3CF8-4631-A46E-48754A7CEEBF}" srcOrd="0" destOrd="0" presId="urn:microsoft.com/office/officeart/2005/8/layout/hProcess4"/>
    <dgm:cxn modelId="{DA01209C-591E-4FF9-AB12-DA6CAEBEDB00}" srcId="{DCC7BE30-8CCE-4BEE-AA98-859BD7704BAE}" destId="{A0C6EAFC-DDFB-4266-80B0-C5432F2B9EAD}" srcOrd="3" destOrd="0" parTransId="{9D6CC5DD-3011-4F58-AC21-09DC04F63A62}" sibTransId="{D1B8E8FF-6D2E-4B36-A67A-2E56F29CC88C}"/>
    <dgm:cxn modelId="{20846E64-BD3A-453C-9F47-A43D79CECA95}" type="presOf" srcId="{F95A2C55-87C4-4D2E-8E83-A235BEBABD30}" destId="{30AE7ED3-C85F-4667-9264-A168B5F4A919}" srcOrd="0" destOrd="0" presId="urn:microsoft.com/office/officeart/2005/8/layout/hProcess4"/>
    <dgm:cxn modelId="{9398B4A0-2599-44CF-949F-E40D7A773841}" srcId="{8DB187C3-0EC3-4B6F-BD4B-EA3A32FAAEBB}" destId="{326B27AA-85A3-47B3-9658-A248E712CD8C}" srcOrd="0" destOrd="0" parTransId="{051352B3-D18E-4A3D-98F4-120D3D28E4FD}" sibTransId="{398C7BC2-120F-4FD0-840C-2D5D794DCA7F}"/>
    <dgm:cxn modelId="{EE3B93CB-972D-4284-B2AF-002B51F29A76}" srcId="{B4E4964D-F3E9-4AF9-9534-4D00775CB32D}" destId="{ED208067-E270-40FE-B1EA-54BEAFE3E9F4}" srcOrd="0" destOrd="0" parTransId="{F2A252B0-D098-4AD8-8A3C-53F212F1FEF8}" sibTransId="{A67FC21B-FA5E-40A0-A041-E3FBC0F5D277}"/>
    <dgm:cxn modelId="{A9A16E65-5F94-4615-9F32-1F9B4B95CE84}" type="presOf" srcId="{99CA3633-91DD-4712-953D-E559CB16673D}" destId="{B642E0B6-6728-487E-8917-D874D5C50427}" srcOrd="0" destOrd="0" presId="urn:microsoft.com/office/officeart/2005/8/layout/hProcess4"/>
    <dgm:cxn modelId="{1D59BAC8-94F3-4E4C-83E4-70B84AC107B9}" type="presOf" srcId="{CE45EC4E-EC29-4416-AB4E-0C881DFF63DB}" destId="{D808229B-CC73-4DE8-9113-A3C0BC992E77}" srcOrd="1" destOrd="0" presId="urn:microsoft.com/office/officeart/2005/8/layout/hProcess4"/>
    <dgm:cxn modelId="{9F151C29-5519-4717-B7F3-23C66C72CEB5}" type="presParOf" srcId="{D1BD091E-1C25-4779-896B-B253C060E969}" destId="{9963FE46-34B7-4EF4-84FE-6156DFBDD53E}" srcOrd="0" destOrd="0" presId="urn:microsoft.com/office/officeart/2005/8/layout/hProcess4"/>
    <dgm:cxn modelId="{1391B207-36E0-42BB-A3ED-707E8C3FF7BA}" type="presParOf" srcId="{D1BD091E-1C25-4779-896B-B253C060E969}" destId="{9C876C7C-0449-45CB-84F1-471E11837F67}" srcOrd="1" destOrd="0" presId="urn:microsoft.com/office/officeart/2005/8/layout/hProcess4"/>
    <dgm:cxn modelId="{700B4F7A-8FCC-43A5-B5DC-E66EA31025DD}" type="presParOf" srcId="{D1BD091E-1C25-4779-896B-B253C060E969}" destId="{A7B1D983-FC02-4F52-8429-EC1BBAE6F17E}" srcOrd="2" destOrd="0" presId="urn:microsoft.com/office/officeart/2005/8/layout/hProcess4"/>
    <dgm:cxn modelId="{D09D6AA8-87C6-4201-9758-F732C507B05F}" type="presParOf" srcId="{A7B1D983-FC02-4F52-8429-EC1BBAE6F17E}" destId="{EA6EB531-7D88-4934-B55B-5E5CD2EADB3F}" srcOrd="0" destOrd="0" presId="urn:microsoft.com/office/officeart/2005/8/layout/hProcess4"/>
    <dgm:cxn modelId="{69052E07-0543-4CAB-8B6A-8D90A818691E}" type="presParOf" srcId="{EA6EB531-7D88-4934-B55B-5E5CD2EADB3F}" destId="{E0FEB82C-1A06-4E4E-8704-6746ED4A9504}" srcOrd="0" destOrd="0" presId="urn:microsoft.com/office/officeart/2005/8/layout/hProcess4"/>
    <dgm:cxn modelId="{EAF93AF7-0640-475E-AB7B-A89A4AD2D108}" type="presParOf" srcId="{EA6EB531-7D88-4934-B55B-5E5CD2EADB3F}" destId="{A99BBDCE-C6E3-4CE5-AE5C-5E4B22E6CB7D}" srcOrd="1" destOrd="0" presId="urn:microsoft.com/office/officeart/2005/8/layout/hProcess4"/>
    <dgm:cxn modelId="{4281CB8B-3D08-4066-B9A7-97E98CD98EDE}" type="presParOf" srcId="{EA6EB531-7D88-4934-B55B-5E5CD2EADB3F}" destId="{51579910-7A3D-4B45-B6B8-B1F06F6218A3}" srcOrd="2" destOrd="0" presId="urn:microsoft.com/office/officeart/2005/8/layout/hProcess4"/>
    <dgm:cxn modelId="{189ECBBA-79CF-4E36-BB96-7222F0C20821}" type="presParOf" srcId="{EA6EB531-7D88-4934-B55B-5E5CD2EADB3F}" destId="{409FB32A-B8F9-4A00-9706-D2C9B6C07BE1}" srcOrd="3" destOrd="0" presId="urn:microsoft.com/office/officeart/2005/8/layout/hProcess4"/>
    <dgm:cxn modelId="{B1A99B5C-22C0-4E65-9376-E1D6E9B8845B}" type="presParOf" srcId="{EA6EB531-7D88-4934-B55B-5E5CD2EADB3F}" destId="{F371F343-ECBD-422A-858D-1DCE9F49597D}" srcOrd="4" destOrd="0" presId="urn:microsoft.com/office/officeart/2005/8/layout/hProcess4"/>
    <dgm:cxn modelId="{FBFD1113-904A-4362-B2AA-C1868CCA3244}" type="presParOf" srcId="{A7B1D983-FC02-4F52-8429-EC1BBAE6F17E}" destId="{29FCE0B7-D9AE-4F14-A3E4-F7131EAF5E92}" srcOrd="1" destOrd="0" presId="urn:microsoft.com/office/officeart/2005/8/layout/hProcess4"/>
    <dgm:cxn modelId="{9D3EF5E5-2FC2-4CC6-9C3A-D623D28E718E}" type="presParOf" srcId="{A7B1D983-FC02-4F52-8429-EC1BBAE6F17E}" destId="{AB971CC9-3B57-4157-95D3-465FD98E86A6}" srcOrd="2" destOrd="0" presId="urn:microsoft.com/office/officeart/2005/8/layout/hProcess4"/>
    <dgm:cxn modelId="{1A73DB3C-9A43-4811-9CAA-CE2B92B33C9B}" type="presParOf" srcId="{AB971CC9-3B57-4157-95D3-465FD98E86A6}" destId="{5D47A55E-4258-48C1-8049-500D8E0A3FE1}" srcOrd="0" destOrd="0" presId="urn:microsoft.com/office/officeart/2005/8/layout/hProcess4"/>
    <dgm:cxn modelId="{4802CF81-A0C0-46EF-B8C5-B57F7BB6511B}" type="presParOf" srcId="{AB971CC9-3B57-4157-95D3-465FD98E86A6}" destId="{483C727E-98FD-4392-A0D4-28CF92F53ABB}" srcOrd="1" destOrd="0" presId="urn:microsoft.com/office/officeart/2005/8/layout/hProcess4"/>
    <dgm:cxn modelId="{80D34509-5571-40F9-97E2-3643459039CD}" type="presParOf" srcId="{AB971CC9-3B57-4157-95D3-465FD98E86A6}" destId="{945A7768-43A7-4C4A-998B-AE100E3FDB3C}" srcOrd="2" destOrd="0" presId="urn:microsoft.com/office/officeart/2005/8/layout/hProcess4"/>
    <dgm:cxn modelId="{28E7D73B-35C4-4E9C-A300-5E583AFE5FC6}" type="presParOf" srcId="{AB971CC9-3B57-4157-95D3-465FD98E86A6}" destId="{A94C1787-3CF8-4631-A46E-48754A7CEEBF}" srcOrd="3" destOrd="0" presId="urn:microsoft.com/office/officeart/2005/8/layout/hProcess4"/>
    <dgm:cxn modelId="{6210675A-E273-4686-BF33-1FB642E66D79}" type="presParOf" srcId="{AB971CC9-3B57-4157-95D3-465FD98E86A6}" destId="{BE4E955A-0ACA-4218-B832-902CF19228B9}" srcOrd="4" destOrd="0" presId="urn:microsoft.com/office/officeart/2005/8/layout/hProcess4"/>
    <dgm:cxn modelId="{9761E970-80C5-4B40-93C3-5BF068E3C784}" type="presParOf" srcId="{A7B1D983-FC02-4F52-8429-EC1BBAE6F17E}" destId="{B642E0B6-6728-487E-8917-D874D5C50427}" srcOrd="3" destOrd="0" presId="urn:microsoft.com/office/officeart/2005/8/layout/hProcess4"/>
    <dgm:cxn modelId="{9BC33937-4DD5-4208-B9BD-24701937C8CC}" type="presParOf" srcId="{A7B1D983-FC02-4F52-8429-EC1BBAE6F17E}" destId="{F9DC4D93-78BD-4CA9-8B86-85F59ACC9373}" srcOrd="4" destOrd="0" presId="urn:microsoft.com/office/officeart/2005/8/layout/hProcess4"/>
    <dgm:cxn modelId="{CA27514D-85B2-420B-9525-06F79E887791}" type="presParOf" srcId="{F9DC4D93-78BD-4CA9-8B86-85F59ACC9373}" destId="{A7C316AE-4960-472D-B9E5-9B4F4B6061D7}" srcOrd="0" destOrd="0" presId="urn:microsoft.com/office/officeart/2005/8/layout/hProcess4"/>
    <dgm:cxn modelId="{9A2AD916-23A6-4127-A34A-F1E0EA212D87}" type="presParOf" srcId="{F9DC4D93-78BD-4CA9-8B86-85F59ACC9373}" destId="{30AE7ED3-C85F-4667-9264-A168B5F4A919}" srcOrd="1" destOrd="0" presId="urn:microsoft.com/office/officeart/2005/8/layout/hProcess4"/>
    <dgm:cxn modelId="{CCDCAFFC-4217-4F4E-8A34-97FD1EFD404B}" type="presParOf" srcId="{F9DC4D93-78BD-4CA9-8B86-85F59ACC9373}" destId="{F8A16984-E7E0-48EF-B988-7DC09FEB77A3}" srcOrd="2" destOrd="0" presId="urn:microsoft.com/office/officeart/2005/8/layout/hProcess4"/>
    <dgm:cxn modelId="{4554448D-424B-4185-92E5-BEF7B21F06DC}" type="presParOf" srcId="{F9DC4D93-78BD-4CA9-8B86-85F59ACC9373}" destId="{D69E7955-F67B-4E29-8068-D7902BDEDF6E}" srcOrd="3" destOrd="0" presId="urn:microsoft.com/office/officeart/2005/8/layout/hProcess4"/>
    <dgm:cxn modelId="{C805F6B7-0AAB-4C45-A58F-233927803933}" type="presParOf" srcId="{F9DC4D93-78BD-4CA9-8B86-85F59ACC9373}" destId="{01172A91-5961-4BEC-831F-72FE2225B9BD}" srcOrd="4" destOrd="0" presId="urn:microsoft.com/office/officeart/2005/8/layout/hProcess4"/>
    <dgm:cxn modelId="{E804BBEB-8B13-4146-97EA-39EF84AEA16F}" type="presParOf" srcId="{A7B1D983-FC02-4F52-8429-EC1BBAE6F17E}" destId="{0E48C8D1-E739-4296-B005-34F17F50924E}" srcOrd="5" destOrd="0" presId="urn:microsoft.com/office/officeart/2005/8/layout/hProcess4"/>
    <dgm:cxn modelId="{EFFB118E-EC09-427B-8E10-D3E1BB1A4434}" type="presParOf" srcId="{A7B1D983-FC02-4F52-8429-EC1BBAE6F17E}" destId="{C558CABB-F68C-4CB8-9871-73B320E434C8}" srcOrd="6" destOrd="0" presId="urn:microsoft.com/office/officeart/2005/8/layout/hProcess4"/>
    <dgm:cxn modelId="{7B92B31A-F2AF-4228-9628-BEBE9C69E4BC}" type="presParOf" srcId="{C558CABB-F68C-4CB8-9871-73B320E434C8}" destId="{30838189-BBA8-44C1-86AA-3CCB773F264F}" srcOrd="0" destOrd="0" presId="urn:microsoft.com/office/officeart/2005/8/layout/hProcess4"/>
    <dgm:cxn modelId="{F90652B3-5FEF-485E-867C-92A399AB5316}" type="presParOf" srcId="{C558CABB-F68C-4CB8-9871-73B320E434C8}" destId="{19E9B62D-41CF-4EB7-9C1D-7889ECF93E1D}" srcOrd="1" destOrd="0" presId="urn:microsoft.com/office/officeart/2005/8/layout/hProcess4"/>
    <dgm:cxn modelId="{008E7F5B-0D28-47D2-A508-3C9268E77ED9}" type="presParOf" srcId="{C558CABB-F68C-4CB8-9871-73B320E434C8}" destId="{D808229B-CC73-4DE8-9113-A3C0BC992E77}" srcOrd="2" destOrd="0" presId="urn:microsoft.com/office/officeart/2005/8/layout/hProcess4"/>
    <dgm:cxn modelId="{DC545188-C74B-4D6D-A51B-14B1383B3F18}" type="presParOf" srcId="{C558CABB-F68C-4CB8-9871-73B320E434C8}" destId="{0DE35C84-9AA3-4FBB-B449-51046B2D5A1A}" srcOrd="3" destOrd="0" presId="urn:microsoft.com/office/officeart/2005/8/layout/hProcess4"/>
    <dgm:cxn modelId="{C9724B23-1147-4B67-B518-C1D80C13AC39}" type="presParOf" srcId="{C558CABB-F68C-4CB8-9871-73B320E434C8}" destId="{EEB84244-C217-4464-8761-D9915433D4A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85E092-BA87-4C26-9032-1F58124A2F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BF2208-4386-4095-88BE-7F4C99F93CD9}">
      <dgm:prSet custT="1"/>
      <dgm:spPr/>
      <dgm:t>
        <a:bodyPr/>
        <a:lstStyle/>
        <a:p>
          <a:pPr rtl="0"/>
          <a:r>
            <a:rPr lang="pt-BR" sz="2000" b="1" dirty="0" smtClean="0"/>
            <a:t>UHE : com Contrato de Concessão (Potência Superior a 50 MW)</a:t>
          </a:r>
          <a:endParaRPr lang="pt-BR" sz="2000" b="1" dirty="0"/>
        </a:p>
      </dgm:t>
    </dgm:pt>
    <dgm:pt modelId="{61A7E066-5F46-47C4-9584-36AF32ED5214}" type="parTrans" cxnId="{55355495-54EA-4869-B2ED-2DD9D5205438}">
      <dgm:prSet/>
      <dgm:spPr/>
      <dgm:t>
        <a:bodyPr/>
        <a:lstStyle/>
        <a:p>
          <a:endParaRPr lang="pt-BR"/>
        </a:p>
      </dgm:t>
    </dgm:pt>
    <dgm:pt modelId="{5A06A9FA-900F-4DEE-A3D4-91D2AF13F1EC}" type="sibTrans" cxnId="{55355495-54EA-4869-B2ED-2DD9D5205438}">
      <dgm:prSet/>
      <dgm:spPr/>
      <dgm:t>
        <a:bodyPr/>
        <a:lstStyle/>
        <a:p>
          <a:endParaRPr lang="pt-BR"/>
        </a:p>
      </dgm:t>
    </dgm:pt>
    <dgm:pt modelId="{392F7D79-34D2-486C-8889-A4BC6323AEEF}">
      <dgm:prSet custT="1"/>
      <dgm:spPr/>
      <dgm:t>
        <a:bodyPr/>
        <a:lstStyle/>
        <a:p>
          <a:pPr rtl="0"/>
          <a:r>
            <a:rPr lang="pt-BR" sz="2000" b="1" dirty="0" smtClean="0"/>
            <a:t>UTE:  de grande porte que tenha vendido em energia em leilão</a:t>
          </a:r>
          <a:endParaRPr lang="pt-BR" sz="2000" b="1" dirty="0"/>
        </a:p>
      </dgm:t>
    </dgm:pt>
    <dgm:pt modelId="{3A5CD263-F46E-4108-91F1-AC6908D6B444}" type="parTrans" cxnId="{6C057F91-B82D-4568-8240-EDDFB3072D4B}">
      <dgm:prSet/>
      <dgm:spPr/>
      <dgm:t>
        <a:bodyPr/>
        <a:lstStyle/>
        <a:p>
          <a:endParaRPr lang="pt-BR"/>
        </a:p>
      </dgm:t>
    </dgm:pt>
    <dgm:pt modelId="{A43E0D76-DA79-4DBB-A82C-0379D4C568C0}" type="sibTrans" cxnId="{6C057F91-B82D-4568-8240-EDDFB3072D4B}">
      <dgm:prSet/>
      <dgm:spPr/>
      <dgm:t>
        <a:bodyPr/>
        <a:lstStyle/>
        <a:p>
          <a:endParaRPr lang="pt-BR"/>
        </a:p>
      </dgm:t>
    </dgm:pt>
    <dgm:pt modelId="{3A17068C-38CB-45A8-B722-1E1D874D9C1C}" type="pres">
      <dgm:prSet presAssocID="{F485E092-BA87-4C26-9032-1F58124A2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28878C-25B5-4DF6-AD37-059FB3E4C405}" type="pres">
      <dgm:prSet presAssocID="{C8BF2208-4386-4095-88BE-7F4C99F93CD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FBBE59-0860-4FE0-B114-3805D06A42E0}" type="pres">
      <dgm:prSet presAssocID="{5A06A9FA-900F-4DEE-A3D4-91D2AF13F1EC}" presName="spacer" presStyleCnt="0"/>
      <dgm:spPr/>
    </dgm:pt>
    <dgm:pt modelId="{FC27BD7E-47EB-423A-A20E-329AE9F0C943}" type="pres">
      <dgm:prSet presAssocID="{392F7D79-34D2-486C-8889-A4BC6323AE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C87EA4-6F39-4360-AC56-F2357694E9FE}" type="presOf" srcId="{F485E092-BA87-4C26-9032-1F58124A2F17}" destId="{3A17068C-38CB-45A8-B722-1E1D874D9C1C}" srcOrd="0" destOrd="0" presId="urn:microsoft.com/office/officeart/2005/8/layout/vList2"/>
    <dgm:cxn modelId="{6C057F91-B82D-4568-8240-EDDFB3072D4B}" srcId="{F485E092-BA87-4C26-9032-1F58124A2F17}" destId="{392F7D79-34D2-486C-8889-A4BC6323AEEF}" srcOrd="1" destOrd="0" parTransId="{3A5CD263-F46E-4108-91F1-AC6908D6B444}" sibTransId="{A43E0D76-DA79-4DBB-A82C-0379D4C568C0}"/>
    <dgm:cxn modelId="{165BC6A1-5957-4051-A15F-BB42ADA351E2}" type="presOf" srcId="{C8BF2208-4386-4095-88BE-7F4C99F93CD9}" destId="{6D28878C-25B5-4DF6-AD37-059FB3E4C405}" srcOrd="0" destOrd="0" presId="urn:microsoft.com/office/officeart/2005/8/layout/vList2"/>
    <dgm:cxn modelId="{55355495-54EA-4869-B2ED-2DD9D5205438}" srcId="{F485E092-BA87-4C26-9032-1F58124A2F17}" destId="{C8BF2208-4386-4095-88BE-7F4C99F93CD9}" srcOrd="0" destOrd="0" parTransId="{61A7E066-5F46-47C4-9584-36AF32ED5214}" sibTransId="{5A06A9FA-900F-4DEE-A3D4-91D2AF13F1EC}"/>
    <dgm:cxn modelId="{D7533989-BF7F-47C9-B9FA-60C63E4F2022}" type="presOf" srcId="{392F7D79-34D2-486C-8889-A4BC6323AEEF}" destId="{FC27BD7E-47EB-423A-A20E-329AE9F0C943}" srcOrd="0" destOrd="0" presId="urn:microsoft.com/office/officeart/2005/8/layout/vList2"/>
    <dgm:cxn modelId="{18E6F45B-DFFA-4BA6-B7D5-8BF204BFD58A}" type="presParOf" srcId="{3A17068C-38CB-45A8-B722-1E1D874D9C1C}" destId="{6D28878C-25B5-4DF6-AD37-059FB3E4C405}" srcOrd="0" destOrd="0" presId="urn:microsoft.com/office/officeart/2005/8/layout/vList2"/>
    <dgm:cxn modelId="{9366BFCE-339F-4777-8CFD-B7C372FC4B8B}" type="presParOf" srcId="{3A17068C-38CB-45A8-B722-1E1D874D9C1C}" destId="{29FBBE59-0860-4FE0-B114-3805D06A42E0}" srcOrd="1" destOrd="0" presId="urn:microsoft.com/office/officeart/2005/8/layout/vList2"/>
    <dgm:cxn modelId="{41DC0036-5074-47F7-8593-7ABA7441C0F2}" type="presParOf" srcId="{3A17068C-38CB-45A8-B722-1E1D874D9C1C}" destId="{FC27BD7E-47EB-423A-A20E-329AE9F0C94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85E092-BA87-4C26-9032-1F58124A2F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8BF2208-4386-4095-88BE-7F4C99F93CD9}">
      <dgm:prSet custT="1"/>
      <dgm:spPr/>
      <dgm:t>
        <a:bodyPr/>
        <a:lstStyle/>
        <a:p>
          <a:pPr rtl="0"/>
          <a:r>
            <a:rPr lang="pt-BR" sz="2400" b="1" dirty="0" smtClean="0"/>
            <a:t>Serão incluídos grandes complexos de EOL e UFV que comercializarem  energia no ACR.</a:t>
          </a:r>
          <a:endParaRPr lang="pt-BR" sz="2400" b="1" dirty="0"/>
        </a:p>
      </dgm:t>
    </dgm:pt>
    <dgm:pt modelId="{61A7E066-5F46-47C4-9584-36AF32ED5214}" type="parTrans" cxnId="{55355495-54EA-4869-B2ED-2DD9D5205438}">
      <dgm:prSet/>
      <dgm:spPr/>
      <dgm:t>
        <a:bodyPr/>
        <a:lstStyle/>
        <a:p>
          <a:endParaRPr lang="pt-BR"/>
        </a:p>
      </dgm:t>
    </dgm:pt>
    <dgm:pt modelId="{5A06A9FA-900F-4DEE-A3D4-91D2AF13F1EC}" type="sibTrans" cxnId="{55355495-54EA-4869-B2ED-2DD9D5205438}">
      <dgm:prSet/>
      <dgm:spPr/>
      <dgm:t>
        <a:bodyPr/>
        <a:lstStyle/>
        <a:p>
          <a:endParaRPr lang="pt-BR"/>
        </a:p>
      </dgm:t>
    </dgm:pt>
    <dgm:pt modelId="{3A17068C-38CB-45A8-B722-1E1D874D9C1C}" type="pres">
      <dgm:prSet presAssocID="{F485E092-BA87-4C26-9032-1F58124A2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D28878C-25B5-4DF6-AD37-059FB3E4C405}" type="pres">
      <dgm:prSet presAssocID="{C8BF2208-4386-4095-88BE-7F4C99F93C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1C2933-5051-4398-BE01-DBEB42C59EC1}" type="presOf" srcId="{F485E092-BA87-4C26-9032-1F58124A2F17}" destId="{3A17068C-38CB-45A8-B722-1E1D874D9C1C}" srcOrd="0" destOrd="0" presId="urn:microsoft.com/office/officeart/2005/8/layout/vList2"/>
    <dgm:cxn modelId="{55355495-54EA-4869-B2ED-2DD9D5205438}" srcId="{F485E092-BA87-4C26-9032-1F58124A2F17}" destId="{C8BF2208-4386-4095-88BE-7F4C99F93CD9}" srcOrd="0" destOrd="0" parTransId="{61A7E066-5F46-47C4-9584-36AF32ED5214}" sibTransId="{5A06A9FA-900F-4DEE-A3D4-91D2AF13F1EC}"/>
    <dgm:cxn modelId="{F409A395-996D-40EF-9808-0779CCE67D2A}" type="presOf" srcId="{C8BF2208-4386-4095-88BE-7F4C99F93CD9}" destId="{6D28878C-25B5-4DF6-AD37-059FB3E4C405}" srcOrd="0" destOrd="0" presId="urn:microsoft.com/office/officeart/2005/8/layout/vList2"/>
    <dgm:cxn modelId="{1FD1224B-9F2E-4282-8447-EC4B2CCDC7DA}" type="presParOf" srcId="{3A17068C-38CB-45A8-B722-1E1D874D9C1C}" destId="{6D28878C-25B5-4DF6-AD37-059FB3E4C4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A6F64-1007-4008-A978-0BE643DC81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EAB3C44E-90E6-4D87-89EB-28EEE16CA4A1}">
      <dgm:prSet custT="1"/>
      <dgm:spPr/>
      <dgm:t>
        <a:bodyPr/>
        <a:lstStyle/>
        <a:p>
          <a:pPr rtl="0"/>
          <a:r>
            <a:rPr lang="pt-BR" sz="2400" dirty="0" smtClean="0"/>
            <a:t>Resultado: acompanhamento pelos gestores do status de implantação dos empreendimentos.</a:t>
          </a:r>
          <a:endParaRPr lang="pt-BR" sz="2400" dirty="0"/>
        </a:p>
      </dgm:t>
    </dgm:pt>
    <dgm:pt modelId="{EF71B8F0-5565-4309-8240-D5CFFCD1BFCD}" type="parTrans" cxnId="{942AE8D1-4104-4788-B895-BCE5801F6CEE}">
      <dgm:prSet/>
      <dgm:spPr/>
      <dgm:t>
        <a:bodyPr/>
        <a:lstStyle/>
        <a:p>
          <a:endParaRPr lang="pt-BR" sz="2800"/>
        </a:p>
      </dgm:t>
    </dgm:pt>
    <dgm:pt modelId="{AE4B7E14-BB1F-4BA6-93DE-23995EB8CB45}" type="sibTrans" cxnId="{942AE8D1-4104-4788-B895-BCE5801F6CEE}">
      <dgm:prSet/>
      <dgm:spPr/>
      <dgm:t>
        <a:bodyPr/>
        <a:lstStyle/>
        <a:p>
          <a:endParaRPr lang="pt-BR" sz="2800"/>
        </a:p>
      </dgm:t>
    </dgm:pt>
    <dgm:pt modelId="{28A3D4E1-D768-45E7-806B-29E6494AB0FA}" type="pres">
      <dgm:prSet presAssocID="{E54A6F64-1007-4008-A978-0BE643DC81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9BDBED-697D-4338-8A6E-2EBFE3E70BBD}" type="pres">
      <dgm:prSet presAssocID="{EAB3C44E-90E6-4D87-89EB-28EEE16CA4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2AE8D1-4104-4788-B895-BCE5801F6CEE}" srcId="{E54A6F64-1007-4008-A978-0BE643DC8106}" destId="{EAB3C44E-90E6-4D87-89EB-28EEE16CA4A1}" srcOrd="0" destOrd="0" parTransId="{EF71B8F0-5565-4309-8240-D5CFFCD1BFCD}" sibTransId="{AE4B7E14-BB1F-4BA6-93DE-23995EB8CB45}"/>
    <dgm:cxn modelId="{58FAFD0E-1F3F-499C-BF62-F12EE9383868}" type="presOf" srcId="{E54A6F64-1007-4008-A978-0BE643DC8106}" destId="{28A3D4E1-D768-45E7-806B-29E6494AB0FA}" srcOrd="0" destOrd="0" presId="urn:microsoft.com/office/officeart/2005/8/layout/vList2"/>
    <dgm:cxn modelId="{34035F94-ADBA-4F7E-91B3-1677F0DE7CE0}" type="presOf" srcId="{EAB3C44E-90E6-4D87-89EB-28EEE16CA4A1}" destId="{169BDBED-697D-4338-8A6E-2EBFE3E70BBD}" srcOrd="0" destOrd="0" presId="urn:microsoft.com/office/officeart/2005/8/layout/vList2"/>
    <dgm:cxn modelId="{A244F385-7F72-4FB9-85BA-BB3E1364E1F7}" type="presParOf" srcId="{28A3D4E1-D768-45E7-806B-29E6494AB0FA}" destId="{169BDBED-697D-4338-8A6E-2EBFE3E70B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1DBCBE-BAAF-444D-A7D4-4BA4E070FA2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A16236-A92B-4DE4-8D43-E0EADC119A59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3200" b="1" dirty="0" smtClean="0"/>
            <a:t>Faz parte da gestão das outorgas fiscalizar a implantação dos empreendimentos, agindo para:</a:t>
          </a:r>
        </a:p>
      </dgm:t>
    </dgm:pt>
    <dgm:pt modelId="{8D0B3F6B-79C6-489B-8976-DEF3D2679F39}" type="parTrans" cxnId="{AFA2AACC-3136-4FE0-A772-4959F57D072E}">
      <dgm:prSet/>
      <dgm:spPr/>
      <dgm:t>
        <a:bodyPr/>
        <a:lstStyle/>
        <a:p>
          <a:pPr algn="ctr"/>
          <a:endParaRPr lang="pt-BR" sz="2800"/>
        </a:p>
      </dgm:t>
    </dgm:pt>
    <dgm:pt modelId="{05F83FFE-D992-40CC-9301-68E04D51CB07}" type="sibTrans" cxnId="{AFA2AACC-3136-4FE0-A772-4959F57D072E}">
      <dgm:prSet/>
      <dgm:spPr/>
      <dgm:t>
        <a:bodyPr/>
        <a:lstStyle/>
        <a:p>
          <a:pPr algn="ctr"/>
          <a:endParaRPr lang="pt-BR" sz="2800"/>
        </a:p>
      </dgm:t>
    </dgm:pt>
    <dgm:pt modelId="{2F8AAC96-5D92-4D89-B2B5-3FC0B5698B37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 smtClean="0">
              <a:solidFill>
                <a:schemeClr val="accent1">
                  <a:lumMod val="50000"/>
                </a:schemeClr>
              </a:solidFill>
            </a:rPr>
            <a:t>Atuação Preventiva e </a:t>
          </a:r>
          <a:r>
            <a:rPr lang="pt-BR" sz="2800" b="1" dirty="0" err="1" smtClean="0">
              <a:solidFill>
                <a:schemeClr val="accent1">
                  <a:lumMod val="50000"/>
                </a:schemeClr>
              </a:solidFill>
            </a:rPr>
            <a:t>Orientativa</a:t>
          </a:r>
          <a:endParaRPr lang="pt-BR" sz="28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4F851018-2745-44D3-8001-CF9E5353C628}" type="parTrans" cxnId="{0A28D0D5-0BD9-42A4-AC3F-5B65E3933B35}">
      <dgm:prSet/>
      <dgm:spPr/>
      <dgm:t>
        <a:bodyPr/>
        <a:lstStyle/>
        <a:p>
          <a:pPr algn="ctr"/>
          <a:endParaRPr lang="pt-BR" sz="2800"/>
        </a:p>
      </dgm:t>
    </dgm:pt>
    <dgm:pt modelId="{D62B8BD1-1B27-4BE1-BB99-9F3CE6C5688C}" type="sibTrans" cxnId="{0A28D0D5-0BD9-42A4-AC3F-5B65E3933B35}">
      <dgm:prSet/>
      <dgm:spPr/>
      <dgm:t>
        <a:bodyPr/>
        <a:lstStyle/>
        <a:p>
          <a:pPr algn="ctr"/>
          <a:endParaRPr lang="pt-BR" sz="2800"/>
        </a:p>
      </dgm:t>
    </dgm:pt>
    <dgm:pt modelId="{1B447861-675D-40CD-9C2A-8E279FD7B91A}">
      <dgm:prSet custT="1"/>
      <dgm:spPr/>
      <dgm:t>
        <a:bodyPr/>
        <a:lstStyle/>
        <a:p>
          <a:pPr algn="l" rtl="0"/>
          <a:r>
            <a:rPr lang="pt-BR" sz="2800" b="1" dirty="0" smtClean="0">
              <a:solidFill>
                <a:schemeClr val="accent1">
                  <a:lumMod val="50000"/>
                </a:schemeClr>
              </a:solidFill>
            </a:rPr>
            <a:t>Atuação Responsiva </a:t>
          </a:r>
        </a:p>
        <a:p>
          <a:pPr algn="l" rtl="0"/>
          <a:r>
            <a:rPr lang="pt-BR" sz="2400" b="1" dirty="0" smtClean="0">
              <a:solidFill>
                <a:schemeClr val="accent1">
                  <a:lumMod val="50000"/>
                </a:schemeClr>
              </a:solidFill>
            </a:rPr>
            <a:t>(incentivar comportamento adequado)</a:t>
          </a:r>
          <a:endParaRPr lang="pt-BR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3375A42-0689-47A3-8942-E6DF38A30143}" type="parTrans" cxnId="{B5C25380-48EA-4443-99D1-5D4D3F04C843}">
      <dgm:prSet/>
      <dgm:spPr/>
      <dgm:t>
        <a:bodyPr/>
        <a:lstStyle/>
        <a:p>
          <a:endParaRPr lang="pt-BR" sz="2800"/>
        </a:p>
      </dgm:t>
    </dgm:pt>
    <dgm:pt modelId="{D49E79DA-7664-4405-893C-ED718A4FBB74}" type="sibTrans" cxnId="{B5C25380-48EA-4443-99D1-5D4D3F04C843}">
      <dgm:prSet/>
      <dgm:spPr/>
      <dgm:t>
        <a:bodyPr/>
        <a:lstStyle/>
        <a:p>
          <a:endParaRPr lang="pt-BR" sz="2800"/>
        </a:p>
      </dgm:t>
    </dgm:pt>
    <dgm:pt modelId="{3F3C4C8C-FD40-4791-A9BC-676E27E8D345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 smtClean="0">
              <a:solidFill>
                <a:schemeClr val="accent1">
                  <a:lumMod val="50000"/>
                </a:schemeClr>
              </a:solidFill>
            </a:rPr>
            <a:t>Promoção de conformidade regulatória</a:t>
          </a:r>
        </a:p>
      </dgm:t>
    </dgm:pt>
    <dgm:pt modelId="{439AAB22-3BAD-42A3-8E34-0C3F8139E105}" type="parTrans" cxnId="{E2AD0799-6C14-48C1-B601-FD48C19B0EA8}">
      <dgm:prSet/>
      <dgm:spPr/>
      <dgm:t>
        <a:bodyPr/>
        <a:lstStyle/>
        <a:p>
          <a:endParaRPr lang="pt-BR"/>
        </a:p>
      </dgm:t>
    </dgm:pt>
    <dgm:pt modelId="{414FACF3-46D4-4EBF-8C58-BDAFD46D918A}" type="sibTrans" cxnId="{E2AD0799-6C14-48C1-B601-FD48C19B0EA8}">
      <dgm:prSet/>
      <dgm:spPr/>
      <dgm:t>
        <a:bodyPr/>
        <a:lstStyle/>
        <a:p>
          <a:endParaRPr lang="pt-BR"/>
        </a:p>
      </dgm:t>
    </dgm:pt>
    <dgm:pt modelId="{46A2939D-260E-4FF5-A68F-283C5C2304CF}" type="pres">
      <dgm:prSet presAssocID="{241DBCBE-BAAF-444D-A7D4-4BA4E070FA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E977653-9F05-45D6-B117-6800591B7D8E}" type="pres">
      <dgm:prSet presAssocID="{48A16236-A92B-4DE4-8D43-E0EADC119A59}" presName="root" presStyleCnt="0"/>
      <dgm:spPr/>
      <dgm:t>
        <a:bodyPr/>
        <a:lstStyle/>
        <a:p>
          <a:endParaRPr lang="pt-BR"/>
        </a:p>
      </dgm:t>
    </dgm:pt>
    <dgm:pt modelId="{F60830A0-5CE9-4478-B266-C2D9BA2AC80A}" type="pres">
      <dgm:prSet presAssocID="{48A16236-A92B-4DE4-8D43-E0EADC119A59}" presName="rootComposite" presStyleCnt="0"/>
      <dgm:spPr/>
      <dgm:t>
        <a:bodyPr/>
        <a:lstStyle/>
        <a:p>
          <a:endParaRPr lang="pt-BR"/>
        </a:p>
      </dgm:t>
    </dgm:pt>
    <dgm:pt modelId="{A595123F-85A3-446A-B5B0-61D8F09240A3}" type="pres">
      <dgm:prSet presAssocID="{48A16236-A92B-4DE4-8D43-E0EADC119A59}" presName="rootText" presStyleLbl="node1" presStyleIdx="0" presStyleCnt="1" custScaleX="457143" custScaleY="199038"/>
      <dgm:spPr/>
      <dgm:t>
        <a:bodyPr/>
        <a:lstStyle/>
        <a:p>
          <a:endParaRPr lang="pt-BR"/>
        </a:p>
      </dgm:t>
    </dgm:pt>
    <dgm:pt modelId="{49309DC7-B4FB-4AE3-88E7-4CD4EDBD0FF8}" type="pres">
      <dgm:prSet presAssocID="{48A16236-A92B-4DE4-8D43-E0EADC119A59}" presName="rootConnector" presStyleLbl="node1" presStyleIdx="0" presStyleCnt="1"/>
      <dgm:spPr/>
      <dgm:t>
        <a:bodyPr/>
        <a:lstStyle/>
        <a:p>
          <a:endParaRPr lang="pt-BR"/>
        </a:p>
      </dgm:t>
    </dgm:pt>
    <dgm:pt modelId="{CA3E403A-EA2E-40F4-81EA-0717738A6BD5}" type="pres">
      <dgm:prSet presAssocID="{48A16236-A92B-4DE4-8D43-E0EADC119A59}" presName="childShape" presStyleCnt="0"/>
      <dgm:spPr/>
      <dgm:t>
        <a:bodyPr/>
        <a:lstStyle/>
        <a:p>
          <a:endParaRPr lang="pt-BR"/>
        </a:p>
      </dgm:t>
    </dgm:pt>
    <dgm:pt modelId="{282650C7-0CB3-4AF9-95BE-DD995B77E2C0}" type="pres">
      <dgm:prSet presAssocID="{439AAB22-3BAD-42A3-8E34-0C3F8139E105}" presName="Name13" presStyleLbl="parChTrans1D2" presStyleIdx="0" presStyleCnt="3"/>
      <dgm:spPr/>
      <dgm:t>
        <a:bodyPr/>
        <a:lstStyle/>
        <a:p>
          <a:endParaRPr lang="pt-BR"/>
        </a:p>
      </dgm:t>
    </dgm:pt>
    <dgm:pt modelId="{1CA25FCD-AB35-46F6-BB62-58D004990AD2}" type="pres">
      <dgm:prSet presAssocID="{3F3C4C8C-FD40-4791-A9BC-676E27E8D345}" presName="childText" presStyleLbl="bgAcc1" presStyleIdx="0" presStyleCnt="3" custScaleX="460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C9642B-4FDF-49BD-B5D9-B3DDE58B1313}" type="pres">
      <dgm:prSet presAssocID="{4F851018-2745-44D3-8001-CF9E5353C628}" presName="Name13" presStyleLbl="parChTrans1D2" presStyleIdx="1" presStyleCnt="3"/>
      <dgm:spPr/>
      <dgm:t>
        <a:bodyPr/>
        <a:lstStyle/>
        <a:p>
          <a:endParaRPr lang="pt-BR"/>
        </a:p>
      </dgm:t>
    </dgm:pt>
    <dgm:pt modelId="{7F1A30CD-5212-46E6-86E7-A955D9D4AFC2}" type="pres">
      <dgm:prSet presAssocID="{2F8AAC96-5D92-4D89-B2B5-3FC0B5698B37}" presName="childText" presStyleLbl="bgAcc1" presStyleIdx="1" presStyleCnt="3" custScaleX="4596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6A3948-2001-4DE0-910A-F872DFA91033}" type="pres">
      <dgm:prSet presAssocID="{C3375A42-0689-47A3-8942-E6DF38A30143}" presName="Name13" presStyleLbl="parChTrans1D2" presStyleIdx="2" presStyleCnt="3"/>
      <dgm:spPr/>
      <dgm:t>
        <a:bodyPr/>
        <a:lstStyle/>
        <a:p>
          <a:endParaRPr lang="pt-BR"/>
        </a:p>
      </dgm:t>
    </dgm:pt>
    <dgm:pt modelId="{4CDB9D98-F932-493F-8713-D7EAAECA6B0B}" type="pres">
      <dgm:prSet presAssocID="{1B447861-675D-40CD-9C2A-8E279FD7B91A}" presName="childText" presStyleLbl="bgAcc1" presStyleIdx="2" presStyleCnt="3" custScaleX="4559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F6CB98-42F0-45AA-8FE0-9DC508029AA8}" type="presOf" srcId="{48A16236-A92B-4DE4-8D43-E0EADC119A59}" destId="{49309DC7-B4FB-4AE3-88E7-4CD4EDBD0FF8}" srcOrd="1" destOrd="0" presId="urn:microsoft.com/office/officeart/2005/8/layout/hierarchy3"/>
    <dgm:cxn modelId="{B5C25380-48EA-4443-99D1-5D4D3F04C843}" srcId="{48A16236-A92B-4DE4-8D43-E0EADC119A59}" destId="{1B447861-675D-40CD-9C2A-8E279FD7B91A}" srcOrd="2" destOrd="0" parTransId="{C3375A42-0689-47A3-8942-E6DF38A30143}" sibTransId="{D49E79DA-7664-4405-893C-ED718A4FBB74}"/>
    <dgm:cxn modelId="{7A991F5B-6EB7-4773-9A34-02904C23C61F}" type="presOf" srcId="{3F3C4C8C-FD40-4791-A9BC-676E27E8D345}" destId="{1CA25FCD-AB35-46F6-BB62-58D004990AD2}" srcOrd="0" destOrd="0" presId="urn:microsoft.com/office/officeart/2005/8/layout/hierarchy3"/>
    <dgm:cxn modelId="{E2F62F97-1298-4AE8-8A12-EF6795A14A11}" type="presOf" srcId="{1B447861-675D-40CD-9C2A-8E279FD7B91A}" destId="{4CDB9D98-F932-493F-8713-D7EAAECA6B0B}" srcOrd="0" destOrd="0" presId="urn:microsoft.com/office/officeart/2005/8/layout/hierarchy3"/>
    <dgm:cxn modelId="{0A28D0D5-0BD9-42A4-AC3F-5B65E3933B35}" srcId="{48A16236-A92B-4DE4-8D43-E0EADC119A59}" destId="{2F8AAC96-5D92-4D89-B2B5-3FC0B5698B37}" srcOrd="1" destOrd="0" parTransId="{4F851018-2745-44D3-8001-CF9E5353C628}" sibTransId="{D62B8BD1-1B27-4BE1-BB99-9F3CE6C5688C}"/>
    <dgm:cxn modelId="{AD7B7C9E-7DC6-42E6-8BEC-B046A519C52E}" type="presOf" srcId="{241DBCBE-BAAF-444D-A7D4-4BA4E070FA2D}" destId="{46A2939D-260E-4FF5-A68F-283C5C2304CF}" srcOrd="0" destOrd="0" presId="urn:microsoft.com/office/officeart/2005/8/layout/hierarchy3"/>
    <dgm:cxn modelId="{F56B4058-C313-475B-8014-CEA59356FAE6}" type="presOf" srcId="{439AAB22-3BAD-42A3-8E34-0C3F8139E105}" destId="{282650C7-0CB3-4AF9-95BE-DD995B77E2C0}" srcOrd="0" destOrd="0" presId="urn:microsoft.com/office/officeart/2005/8/layout/hierarchy3"/>
    <dgm:cxn modelId="{AFA2AACC-3136-4FE0-A772-4959F57D072E}" srcId="{241DBCBE-BAAF-444D-A7D4-4BA4E070FA2D}" destId="{48A16236-A92B-4DE4-8D43-E0EADC119A59}" srcOrd="0" destOrd="0" parTransId="{8D0B3F6B-79C6-489B-8976-DEF3D2679F39}" sibTransId="{05F83FFE-D992-40CC-9301-68E04D51CB07}"/>
    <dgm:cxn modelId="{E2AD0799-6C14-48C1-B601-FD48C19B0EA8}" srcId="{48A16236-A92B-4DE4-8D43-E0EADC119A59}" destId="{3F3C4C8C-FD40-4791-A9BC-676E27E8D345}" srcOrd="0" destOrd="0" parTransId="{439AAB22-3BAD-42A3-8E34-0C3F8139E105}" sibTransId="{414FACF3-46D4-4EBF-8C58-BDAFD46D918A}"/>
    <dgm:cxn modelId="{43333965-7F76-4003-814D-E948C52F70B9}" type="presOf" srcId="{4F851018-2745-44D3-8001-CF9E5353C628}" destId="{26C9642B-4FDF-49BD-B5D9-B3DDE58B1313}" srcOrd="0" destOrd="0" presId="urn:microsoft.com/office/officeart/2005/8/layout/hierarchy3"/>
    <dgm:cxn modelId="{FB28441C-CF72-4B62-94AE-C1EF39563EC6}" type="presOf" srcId="{48A16236-A92B-4DE4-8D43-E0EADC119A59}" destId="{A595123F-85A3-446A-B5B0-61D8F09240A3}" srcOrd="0" destOrd="0" presId="urn:microsoft.com/office/officeart/2005/8/layout/hierarchy3"/>
    <dgm:cxn modelId="{2274E0AC-0B4B-4946-AF06-D16677302C02}" type="presOf" srcId="{2F8AAC96-5D92-4D89-B2B5-3FC0B5698B37}" destId="{7F1A30CD-5212-46E6-86E7-A955D9D4AFC2}" srcOrd="0" destOrd="0" presId="urn:microsoft.com/office/officeart/2005/8/layout/hierarchy3"/>
    <dgm:cxn modelId="{6B0BBB51-36BB-4985-860E-4D751495DC1E}" type="presOf" srcId="{C3375A42-0689-47A3-8942-E6DF38A30143}" destId="{236A3948-2001-4DE0-910A-F872DFA91033}" srcOrd="0" destOrd="0" presId="urn:microsoft.com/office/officeart/2005/8/layout/hierarchy3"/>
    <dgm:cxn modelId="{4FF958C0-684E-4F1F-9318-DF7D815E8B9E}" type="presParOf" srcId="{46A2939D-260E-4FF5-A68F-283C5C2304CF}" destId="{9E977653-9F05-45D6-B117-6800591B7D8E}" srcOrd="0" destOrd="0" presId="urn:microsoft.com/office/officeart/2005/8/layout/hierarchy3"/>
    <dgm:cxn modelId="{4E8D90A9-4C06-40B0-8F88-F7ECE818D38B}" type="presParOf" srcId="{9E977653-9F05-45D6-B117-6800591B7D8E}" destId="{F60830A0-5CE9-4478-B266-C2D9BA2AC80A}" srcOrd="0" destOrd="0" presId="urn:microsoft.com/office/officeart/2005/8/layout/hierarchy3"/>
    <dgm:cxn modelId="{F828215B-F924-4639-9197-57247FAE819C}" type="presParOf" srcId="{F60830A0-5CE9-4478-B266-C2D9BA2AC80A}" destId="{A595123F-85A3-446A-B5B0-61D8F09240A3}" srcOrd="0" destOrd="0" presId="urn:microsoft.com/office/officeart/2005/8/layout/hierarchy3"/>
    <dgm:cxn modelId="{9B1A243E-895B-41E7-A5F9-1DD3048550B2}" type="presParOf" srcId="{F60830A0-5CE9-4478-B266-C2D9BA2AC80A}" destId="{49309DC7-B4FB-4AE3-88E7-4CD4EDBD0FF8}" srcOrd="1" destOrd="0" presId="urn:microsoft.com/office/officeart/2005/8/layout/hierarchy3"/>
    <dgm:cxn modelId="{D8FB1375-33D7-40F9-A7F1-6767A4F53FB7}" type="presParOf" srcId="{9E977653-9F05-45D6-B117-6800591B7D8E}" destId="{CA3E403A-EA2E-40F4-81EA-0717738A6BD5}" srcOrd="1" destOrd="0" presId="urn:microsoft.com/office/officeart/2005/8/layout/hierarchy3"/>
    <dgm:cxn modelId="{EE59A229-D6D6-40DE-8FDE-BA8116F3B38A}" type="presParOf" srcId="{CA3E403A-EA2E-40F4-81EA-0717738A6BD5}" destId="{282650C7-0CB3-4AF9-95BE-DD995B77E2C0}" srcOrd="0" destOrd="0" presId="urn:microsoft.com/office/officeart/2005/8/layout/hierarchy3"/>
    <dgm:cxn modelId="{93D1A539-FA75-4A51-9CC0-22CEBB9AC523}" type="presParOf" srcId="{CA3E403A-EA2E-40F4-81EA-0717738A6BD5}" destId="{1CA25FCD-AB35-46F6-BB62-58D004990AD2}" srcOrd="1" destOrd="0" presId="urn:microsoft.com/office/officeart/2005/8/layout/hierarchy3"/>
    <dgm:cxn modelId="{2442AC56-BDB0-4B75-BEB5-10BA0C5DB73B}" type="presParOf" srcId="{CA3E403A-EA2E-40F4-81EA-0717738A6BD5}" destId="{26C9642B-4FDF-49BD-B5D9-B3DDE58B1313}" srcOrd="2" destOrd="0" presId="urn:microsoft.com/office/officeart/2005/8/layout/hierarchy3"/>
    <dgm:cxn modelId="{816334BC-481D-4A7F-BB80-CC5B72ACBDF1}" type="presParOf" srcId="{CA3E403A-EA2E-40F4-81EA-0717738A6BD5}" destId="{7F1A30CD-5212-46E6-86E7-A955D9D4AFC2}" srcOrd="3" destOrd="0" presId="urn:microsoft.com/office/officeart/2005/8/layout/hierarchy3"/>
    <dgm:cxn modelId="{7AD60A66-B90C-4C55-BDE5-1A3ED0C4FAC0}" type="presParOf" srcId="{CA3E403A-EA2E-40F4-81EA-0717738A6BD5}" destId="{236A3948-2001-4DE0-910A-F872DFA91033}" srcOrd="4" destOrd="0" presId="urn:microsoft.com/office/officeart/2005/8/layout/hierarchy3"/>
    <dgm:cxn modelId="{3EDF36D5-62BB-4E47-BE32-74021AA21E47}" type="presParOf" srcId="{CA3E403A-EA2E-40F4-81EA-0717738A6BD5}" destId="{4CDB9D98-F932-493F-8713-D7EAAECA6B0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563E-C63E-40DA-ADFB-BD6027E18B3A}">
      <dsp:nvSpPr>
        <dsp:cNvPr id="0" name=""/>
        <dsp:cNvSpPr/>
      </dsp:nvSpPr>
      <dsp:spPr>
        <a:xfrm>
          <a:off x="2264072" y="1530553"/>
          <a:ext cx="4131090" cy="26218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/>
        </a:p>
      </dsp:txBody>
      <dsp:txXfrm>
        <a:off x="2392063" y="1658544"/>
        <a:ext cx="3875108" cy="2365916"/>
      </dsp:txXfrm>
    </dsp:sp>
    <dsp:sp modelId="{A7719063-89FD-45F7-8AB6-4361386F443E}">
      <dsp:nvSpPr>
        <dsp:cNvPr id="0" name=""/>
        <dsp:cNvSpPr/>
      </dsp:nvSpPr>
      <dsp:spPr>
        <a:xfrm rot="15735677">
          <a:off x="3935293" y="1341767"/>
          <a:ext cx="381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04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21C8C-3D69-481B-AB7E-5546EA09DB2E}">
      <dsp:nvSpPr>
        <dsp:cNvPr id="0" name=""/>
        <dsp:cNvSpPr/>
      </dsp:nvSpPr>
      <dsp:spPr>
        <a:xfrm>
          <a:off x="2205091" y="55233"/>
          <a:ext cx="3640957" cy="1097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Engenharia Financeira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(</a:t>
          </a:r>
          <a:r>
            <a:rPr lang="pt-BR" sz="2400" kern="1200" dirty="0" err="1" smtClean="0"/>
            <a:t>Equity</a:t>
          </a:r>
          <a:r>
            <a:rPr lang="pt-BR" sz="2400" kern="1200" dirty="0" smtClean="0"/>
            <a:t>/Financiamento)</a:t>
          </a:r>
          <a:endParaRPr lang="pt-BR" sz="2400" kern="1200" dirty="0"/>
        </a:p>
      </dsp:txBody>
      <dsp:txXfrm>
        <a:off x="2258679" y="108821"/>
        <a:ext cx="3533781" cy="990572"/>
      </dsp:txXfrm>
    </dsp:sp>
    <dsp:sp modelId="{9BCC9ABF-2F31-4FF4-98DE-BA5B5E317116}">
      <dsp:nvSpPr>
        <dsp:cNvPr id="0" name=""/>
        <dsp:cNvSpPr/>
      </dsp:nvSpPr>
      <dsp:spPr>
        <a:xfrm rot="8824094">
          <a:off x="6267302" y="1556052"/>
          <a:ext cx="93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1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105E1-BA36-4520-B6D9-8C89F19DC9B5}">
      <dsp:nvSpPr>
        <dsp:cNvPr id="0" name=""/>
        <dsp:cNvSpPr/>
      </dsp:nvSpPr>
      <dsp:spPr>
        <a:xfrm>
          <a:off x="6274838" y="139380"/>
          <a:ext cx="2194948" cy="146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Contratos regulados (CCEE e ONS)</a:t>
          </a:r>
          <a:endParaRPr lang="pt-BR" sz="2400" kern="1200" dirty="0"/>
        </a:p>
      </dsp:txBody>
      <dsp:txXfrm>
        <a:off x="6346238" y="210780"/>
        <a:ext cx="2052148" cy="1319840"/>
      </dsp:txXfrm>
    </dsp:sp>
    <dsp:sp modelId="{DC9DD168-01E4-44D2-A71F-323B99C5F2E3}">
      <dsp:nvSpPr>
        <dsp:cNvPr id="0" name=""/>
        <dsp:cNvSpPr/>
      </dsp:nvSpPr>
      <dsp:spPr>
        <a:xfrm rot="329755">
          <a:off x="6394131" y="3061733"/>
          <a:ext cx="4487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87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C56AC-C740-4618-90DD-12422E60D738}">
      <dsp:nvSpPr>
        <dsp:cNvPr id="0" name=""/>
        <dsp:cNvSpPr/>
      </dsp:nvSpPr>
      <dsp:spPr>
        <a:xfrm>
          <a:off x="6841868" y="2621486"/>
          <a:ext cx="1811241" cy="1097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Meio Ambiente</a:t>
          </a:r>
          <a:endParaRPr lang="pt-BR" sz="2400" kern="1200" dirty="0"/>
        </a:p>
      </dsp:txBody>
      <dsp:txXfrm>
        <a:off x="6895456" y="2675074"/>
        <a:ext cx="1704065" cy="990572"/>
      </dsp:txXfrm>
    </dsp:sp>
    <dsp:sp modelId="{016AFF8E-246E-4E43-A0C2-4F84D82BE11B}">
      <dsp:nvSpPr>
        <dsp:cNvPr id="0" name=""/>
        <dsp:cNvSpPr/>
      </dsp:nvSpPr>
      <dsp:spPr>
        <a:xfrm rot="2326382">
          <a:off x="5937197" y="4222034"/>
          <a:ext cx="2222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2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478AA-C35E-4853-A765-7DC49C0B8E4C}">
      <dsp:nvSpPr>
        <dsp:cNvPr id="0" name=""/>
        <dsp:cNvSpPr/>
      </dsp:nvSpPr>
      <dsp:spPr>
        <a:xfrm>
          <a:off x="5912634" y="4291616"/>
          <a:ext cx="1811241" cy="1097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Conexão ao SIN</a:t>
          </a:r>
          <a:endParaRPr lang="pt-BR" sz="2400" kern="1200" dirty="0"/>
        </a:p>
      </dsp:txBody>
      <dsp:txXfrm>
        <a:off x="5966222" y="4345204"/>
        <a:ext cx="1704065" cy="990572"/>
      </dsp:txXfrm>
    </dsp:sp>
    <dsp:sp modelId="{3FD8657F-30CE-4838-8F97-F3A554361E1D}">
      <dsp:nvSpPr>
        <dsp:cNvPr id="0" name=""/>
        <dsp:cNvSpPr/>
      </dsp:nvSpPr>
      <dsp:spPr>
        <a:xfrm rot="7450210">
          <a:off x="3319935" y="4215901"/>
          <a:ext cx="1533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37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28FA5-0218-4E82-AE92-966AE627F921}">
      <dsp:nvSpPr>
        <dsp:cNvPr id="0" name=""/>
        <dsp:cNvSpPr/>
      </dsp:nvSpPr>
      <dsp:spPr>
        <a:xfrm>
          <a:off x="887075" y="4279350"/>
          <a:ext cx="4187757" cy="1097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EPC/Fornecedores/Combustível</a:t>
          </a:r>
          <a:endParaRPr lang="pt-BR" sz="2400" kern="1200" dirty="0"/>
        </a:p>
      </dsp:txBody>
      <dsp:txXfrm>
        <a:off x="940663" y="4332938"/>
        <a:ext cx="4080581" cy="990572"/>
      </dsp:txXfrm>
    </dsp:sp>
    <dsp:sp modelId="{3B0FA88E-9E6D-40D4-A9F1-C37AE016AB20}">
      <dsp:nvSpPr>
        <dsp:cNvPr id="0" name=""/>
        <dsp:cNvSpPr/>
      </dsp:nvSpPr>
      <dsp:spPr>
        <a:xfrm rot="10398540">
          <a:off x="1809688" y="3110381"/>
          <a:ext cx="455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59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7A41B-E37D-4693-84CD-E38B7133DD0B}">
      <dsp:nvSpPr>
        <dsp:cNvPr id="0" name=""/>
        <dsp:cNvSpPr/>
      </dsp:nvSpPr>
      <dsp:spPr>
        <a:xfrm>
          <a:off x="0" y="2694310"/>
          <a:ext cx="1811241" cy="1097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ANEEL</a:t>
          </a:r>
          <a:endParaRPr lang="pt-BR" sz="2400" kern="1200" dirty="0"/>
        </a:p>
      </dsp:txBody>
      <dsp:txXfrm>
        <a:off x="53588" y="2747898"/>
        <a:ext cx="1704065" cy="990572"/>
      </dsp:txXfrm>
    </dsp:sp>
    <dsp:sp modelId="{6D56561E-DE70-44FF-AB9B-C32BFBF56D77}">
      <dsp:nvSpPr>
        <dsp:cNvPr id="0" name=""/>
        <dsp:cNvSpPr/>
      </dsp:nvSpPr>
      <dsp:spPr>
        <a:xfrm rot="12450376">
          <a:off x="1782385" y="1648065"/>
          <a:ext cx="5105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5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E3CF1-BD3F-4071-8E9E-83A1AAFBE166}">
      <dsp:nvSpPr>
        <dsp:cNvPr id="0" name=""/>
        <dsp:cNvSpPr/>
      </dsp:nvSpPr>
      <dsp:spPr>
        <a:xfrm>
          <a:off x="0" y="509733"/>
          <a:ext cx="1811241" cy="1097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MME</a:t>
          </a:r>
          <a:endParaRPr lang="pt-BR" sz="2400" kern="1200" dirty="0"/>
        </a:p>
      </dsp:txBody>
      <dsp:txXfrm>
        <a:off x="53588" y="563321"/>
        <a:ext cx="1704065" cy="990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EA5A2-C532-4665-A3FC-47EAEED64748}">
      <dsp:nvSpPr>
        <dsp:cNvPr id="0" name=""/>
        <dsp:cNvSpPr/>
      </dsp:nvSpPr>
      <dsp:spPr>
        <a:xfrm>
          <a:off x="0" y="33415"/>
          <a:ext cx="7704856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Atuação Preventiva e Proativa</a:t>
          </a:r>
          <a:endParaRPr lang="pt-BR" sz="2400" b="1" kern="1200" dirty="0"/>
        </a:p>
      </dsp:txBody>
      <dsp:txXfrm>
        <a:off x="57572" y="90987"/>
        <a:ext cx="7589712" cy="1064216"/>
      </dsp:txXfrm>
    </dsp:sp>
    <dsp:sp modelId="{799806B7-DE4E-44F7-8234-724BBCB84ED0}">
      <dsp:nvSpPr>
        <dsp:cNvPr id="0" name=""/>
        <dsp:cNvSpPr/>
      </dsp:nvSpPr>
      <dsp:spPr>
        <a:xfrm>
          <a:off x="0" y="1368152"/>
          <a:ext cx="7704856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Medidas visando a solução ou mitigação dos problemas identificados</a:t>
          </a:r>
          <a:endParaRPr lang="pt-BR" sz="2400" b="1" kern="1200" dirty="0"/>
        </a:p>
      </dsp:txBody>
      <dsp:txXfrm>
        <a:off x="57572" y="1425724"/>
        <a:ext cx="7589712" cy="1064216"/>
      </dsp:txXfrm>
    </dsp:sp>
    <dsp:sp modelId="{995A3C22-9B5B-493B-A769-F1EDB70FCF28}">
      <dsp:nvSpPr>
        <dsp:cNvPr id="0" name=""/>
        <dsp:cNvSpPr/>
      </dsp:nvSpPr>
      <dsp:spPr>
        <a:xfrm>
          <a:off x="0" y="2755015"/>
          <a:ext cx="7704856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Integração entre as diversas instâncias envolvidas</a:t>
          </a:r>
          <a:endParaRPr lang="pt-BR" sz="2400" b="1" kern="1200" dirty="0"/>
        </a:p>
      </dsp:txBody>
      <dsp:txXfrm>
        <a:off x="57572" y="2812587"/>
        <a:ext cx="7589712" cy="1064216"/>
      </dsp:txXfrm>
    </dsp:sp>
    <dsp:sp modelId="{140F14D3-36C1-4854-A822-73783F3F8380}">
      <dsp:nvSpPr>
        <dsp:cNvPr id="0" name=""/>
        <dsp:cNvSpPr/>
      </dsp:nvSpPr>
      <dsp:spPr>
        <a:xfrm>
          <a:off x="0" y="4115816"/>
          <a:ext cx="7704856" cy="117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Reuniões periódicas com os agentes visando acompanhamento e avaliação.</a:t>
          </a:r>
          <a:endParaRPr lang="pt-BR" sz="2400" b="1" kern="1200" dirty="0"/>
        </a:p>
      </dsp:txBody>
      <dsp:txXfrm>
        <a:off x="57572" y="4173388"/>
        <a:ext cx="7589712" cy="1064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EABA1-AA21-40B5-B232-7E6B37650502}">
      <dsp:nvSpPr>
        <dsp:cNvPr id="0" name=""/>
        <dsp:cNvSpPr/>
      </dsp:nvSpPr>
      <dsp:spPr>
        <a:xfrm>
          <a:off x="2529589" y="2337694"/>
          <a:ext cx="3599695" cy="3191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Garantir Suprimento de Energia no Prazo Contratado</a:t>
          </a:r>
          <a:endParaRPr lang="pt-BR" sz="3100" b="1" kern="1200" dirty="0"/>
        </a:p>
      </dsp:txBody>
      <dsp:txXfrm>
        <a:off x="3056752" y="2805055"/>
        <a:ext cx="2545369" cy="2256618"/>
      </dsp:txXfrm>
    </dsp:sp>
    <dsp:sp modelId="{3EAB6406-8E21-4676-A415-EB2DC53B3912}">
      <dsp:nvSpPr>
        <dsp:cNvPr id="0" name=""/>
        <dsp:cNvSpPr/>
      </dsp:nvSpPr>
      <dsp:spPr>
        <a:xfrm flipV="1">
          <a:off x="1980265" y="3867857"/>
          <a:ext cx="467541" cy="5356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71035-0121-497D-AFCB-E680182437C5}">
      <dsp:nvSpPr>
        <dsp:cNvPr id="0" name=""/>
        <dsp:cNvSpPr/>
      </dsp:nvSpPr>
      <dsp:spPr>
        <a:xfrm>
          <a:off x="249978" y="3485304"/>
          <a:ext cx="1736513" cy="131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Confiabilidade do SIN</a:t>
          </a:r>
          <a:endParaRPr lang="pt-BR" sz="2000" kern="1200" dirty="0"/>
        </a:p>
      </dsp:txBody>
      <dsp:txXfrm>
        <a:off x="288557" y="3523883"/>
        <a:ext cx="1659355" cy="1240037"/>
      </dsp:txXfrm>
    </dsp:sp>
    <dsp:sp modelId="{ECD16CB7-4D90-4473-8ABF-214F38965B0C}">
      <dsp:nvSpPr>
        <dsp:cNvPr id="0" name=""/>
        <dsp:cNvSpPr/>
      </dsp:nvSpPr>
      <dsp:spPr>
        <a:xfrm rot="13293085">
          <a:off x="1706622" y="1974820"/>
          <a:ext cx="1467623" cy="60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F3F52-AAC9-43CE-8167-1319CE5C4DEA}">
      <dsp:nvSpPr>
        <dsp:cNvPr id="0" name=""/>
        <dsp:cNvSpPr/>
      </dsp:nvSpPr>
      <dsp:spPr>
        <a:xfrm>
          <a:off x="972143" y="1068668"/>
          <a:ext cx="1736513" cy="131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Descasamento Geração x Transmissão</a:t>
          </a:r>
          <a:endParaRPr lang="pt-BR" sz="2000" kern="1200" dirty="0"/>
        </a:p>
      </dsp:txBody>
      <dsp:txXfrm>
        <a:off x="1010722" y="1107247"/>
        <a:ext cx="1659355" cy="1240037"/>
      </dsp:txXfrm>
    </dsp:sp>
    <dsp:sp modelId="{A150E22F-7251-41F3-815C-E0DF6F90D8DE}">
      <dsp:nvSpPr>
        <dsp:cNvPr id="0" name=""/>
        <dsp:cNvSpPr/>
      </dsp:nvSpPr>
      <dsp:spPr>
        <a:xfrm rot="16142998">
          <a:off x="3711480" y="1368139"/>
          <a:ext cx="1200931" cy="60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6E2E9-F97C-4F1C-9724-6A343EB6D052}">
      <dsp:nvSpPr>
        <dsp:cNvPr id="0" name=""/>
        <dsp:cNvSpPr/>
      </dsp:nvSpPr>
      <dsp:spPr>
        <a:xfrm>
          <a:off x="3408518" y="99110"/>
          <a:ext cx="1736513" cy="131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Questões Ambientais</a:t>
          </a:r>
          <a:endParaRPr lang="pt-BR" sz="2000" kern="1200" dirty="0"/>
        </a:p>
      </dsp:txBody>
      <dsp:txXfrm>
        <a:off x="3447097" y="137689"/>
        <a:ext cx="1659355" cy="1240037"/>
      </dsp:txXfrm>
    </dsp:sp>
    <dsp:sp modelId="{7E883F21-9B10-4718-BEE3-80FA270F38D3}">
      <dsp:nvSpPr>
        <dsp:cNvPr id="0" name=""/>
        <dsp:cNvSpPr/>
      </dsp:nvSpPr>
      <dsp:spPr>
        <a:xfrm rot="18685680">
          <a:off x="5191043" y="1773388"/>
          <a:ext cx="1494680" cy="60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230A6-7712-49CE-8130-568D0FB4910A}">
      <dsp:nvSpPr>
        <dsp:cNvPr id="0" name=""/>
        <dsp:cNvSpPr/>
      </dsp:nvSpPr>
      <dsp:spPr>
        <a:xfrm>
          <a:off x="5665376" y="777058"/>
          <a:ext cx="1736513" cy="1317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Cumprimento do Cronograma de obras</a:t>
          </a:r>
          <a:endParaRPr lang="pt-BR" sz="2000" kern="1200" dirty="0"/>
        </a:p>
      </dsp:txBody>
      <dsp:txXfrm>
        <a:off x="5703955" y="815637"/>
        <a:ext cx="1659355" cy="1240037"/>
      </dsp:txXfrm>
    </dsp:sp>
    <dsp:sp modelId="{E126996B-C281-4672-8F70-DC99FAA5EE9E}">
      <dsp:nvSpPr>
        <dsp:cNvPr id="0" name=""/>
        <dsp:cNvSpPr/>
      </dsp:nvSpPr>
      <dsp:spPr>
        <a:xfrm rot="20932245">
          <a:off x="6110224" y="3112036"/>
          <a:ext cx="1540131" cy="63903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81FB1-2391-4304-A460-BD5B4F4F6C05}">
      <dsp:nvSpPr>
        <dsp:cNvPr id="0" name=""/>
        <dsp:cNvSpPr/>
      </dsp:nvSpPr>
      <dsp:spPr>
        <a:xfrm>
          <a:off x="6668923" y="2511204"/>
          <a:ext cx="1844702" cy="156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Financiabilidade</a:t>
          </a:r>
          <a:r>
            <a:rPr lang="pt-BR" sz="2000" kern="1200" dirty="0" smtClean="0"/>
            <a:t> dos projetos</a:t>
          </a:r>
          <a:endParaRPr lang="pt-BR" sz="2000" kern="1200" dirty="0"/>
        </a:p>
      </dsp:txBody>
      <dsp:txXfrm>
        <a:off x="6714642" y="2556923"/>
        <a:ext cx="1753264" cy="1469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BBDCE-C6E3-4CE5-AE5C-5E4B22E6CB7D}">
      <dsp:nvSpPr>
        <dsp:cNvPr id="0" name=""/>
        <dsp:cNvSpPr/>
      </dsp:nvSpPr>
      <dsp:spPr>
        <a:xfrm>
          <a:off x="224" y="1910040"/>
          <a:ext cx="1654353" cy="1364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2"/>
              </a:solidFill>
            </a:rPr>
            <a:t>Sinergia entre geração, transmissão e distribuição</a:t>
          </a:r>
          <a:endParaRPr lang="pt-BR" sz="1800" b="1" kern="1200" dirty="0">
            <a:solidFill>
              <a:schemeClr val="tx2"/>
            </a:solidFill>
          </a:endParaRPr>
        </a:p>
      </dsp:txBody>
      <dsp:txXfrm>
        <a:off x="31625" y="1941441"/>
        <a:ext cx="1591551" cy="1009301"/>
      </dsp:txXfrm>
    </dsp:sp>
    <dsp:sp modelId="{29FCE0B7-D9AE-4F14-A3E4-F7131EAF5E92}">
      <dsp:nvSpPr>
        <dsp:cNvPr id="0" name=""/>
        <dsp:cNvSpPr/>
      </dsp:nvSpPr>
      <dsp:spPr>
        <a:xfrm>
          <a:off x="946383" y="2087766"/>
          <a:ext cx="2072349" cy="2072349"/>
        </a:xfrm>
        <a:prstGeom prst="leftCircularArrow">
          <a:avLst>
            <a:gd name="adj1" fmla="val 2293"/>
            <a:gd name="adj2" fmla="val 276537"/>
            <a:gd name="adj3" fmla="val 2223444"/>
            <a:gd name="adj4" fmla="val 9195885"/>
            <a:gd name="adj5" fmla="val 26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FB32A-B8F9-4A00-9706-D2C9B6C07BE1}">
      <dsp:nvSpPr>
        <dsp:cNvPr id="0" name=""/>
        <dsp:cNvSpPr/>
      </dsp:nvSpPr>
      <dsp:spPr>
        <a:xfrm>
          <a:off x="367858" y="2982143"/>
          <a:ext cx="1470536" cy="584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Planejamento</a:t>
          </a:r>
          <a:endParaRPr lang="pt-BR" sz="1900" kern="1200" dirty="0"/>
        </a:p>
      </dsp:txBody>
      <dsp:txXfrm>
        <a:off x="384986" y="2999271"/>
        <a:ext cx="1436280" cy="550527"/>
      </dsp:txXfrm>
    </dsp:sp>
    <dsp:sp modelId="{483C727E-98FD-4392-A0D4-28CF92F53ABB}">
      <dsp:nvSpPr>
        <dsp:cNvPr id="0" name=""/>
        <dsp:cNvSpPr/>
      </dsp:nvSpPr>
      <dsp:spPr>
        <a:xfrm>
          <a:off x="2056362" y="1780764"/>
          <a:ext cx="2231209" cy="1787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2"/>
              </a:solidFill>
            </a:rPr>
            <a:t>Melhor avaliação dos vendedores</a:t>
          </a:r>
          <a:endParaRPr lang="pt-BR" sz="1600" b="1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2"/>
              </a:solidFill>
            </a:rPr>
            <a:t>Análise da viabilidade econômica dos projetos</a:t>
          </a:r>
          <a:endParaRPr lang="pt-BR" sz="1600" b="1" kern="1200" dirty="0">
            <a:solidFill>
              <a:schemeClr val="tx2"/>
            </a:solidFill>
          </a:endParaRPr>
        </a:p>
      </dsp:txBody>
      <dsp:txXfrm>
        <a:off x="2097502" y="2204981"/>
        <a:ext cx="2148929" cy="1322336"/>
      </dsp:txXfrm>
    </dsp:sp>
    <dsp:sp modelId="{B642E0B6-6728-487E-8917-D874D5C50427}">
      <dsp:nvSpPr>
        <dsp:cNvPr id="0" name=""/>
        <dsp:cNvSpPr/>
      </dsp:nvSpPr>
      <dsp:spPr>
        <a:xfrm>
          <a:off x="3275176" y="1065188"/>
          <a:ext cx="2079435" cy="2079435"/>
        </a:xfrm>
        <a:prstGeom prst="circularArrow">
          <a:avLst>
            <a:gd name="adj1" fmla="val 2285"/>
            <a:gd name="adj2" fmla="val 275545"/>
            <a:gd name="adj3" fmla="val 19551967"/>
            <a:gd name="adj4" fmla="val 12578534"/>
            <a:gd name="adj5" fmla="val 26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1787-3CF8-4631-A46E-48754A7CEEBF}">
      <dsp:nvSpPr>
        <dsp:cNvPr id="0" name=""/>
        <dsp:cNvSpPr/>
      </dsp:nvSpPr>
      <dsp:spPr>
        <a:xfrm>
          <a:off x="2720712" y="1616137"/>
          <a:ext cx="1470536" cy="584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Leilão</a:t>
          </a:r>
          <a:endParaRPr lang="pt-BR" sz="1900" kern="1200" dirty="0"/>
        </a:p>
      </dsp:txBody>
      <dsp:txXfrm>
        <a:off x="2737840" y="1633265"/>
        <a:ext cx="1436280" cy="550527"/>
      </dsp:txXfrm>
    </dsp:sp>
    <dsp:sp modelId="{30AE7ED3-C85F-4667-9264-A168B5F4A919}">
      <dsp:nvSpPr>
        <dsp:cNvPr id="0" name=""/>
        <dsp:cNvSpPr/>
      </dsp:nvSpPr>
      <dsp:spPr>
        <a:xfrm>
          <a:off x="4522115" y="1910040"/>
          <a:ext cx="1654353" cy="1364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800100" rtl="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b="1" kern="1200" dirty="0" smtClean="0">
              <a:solidFill>
                <a:schemeClr val="tx2"/>
              </a:solidFill>
            </a:rPr>
            <a:t>Agilidade na emissão das outorgas de geração</a:t>
          </a:r>
          <a:endParaRPr lang="pt-BR" sz="1800" b="1" kern="1200" dirty="0">
            <a:solidFill>
              <a:schemeClr val="tx2"/>
            </a:solidFill>
          </a:endParaRPr>
        </a:p>
      </dsp:txBody>
      <dsp:txXfrm>
        <a:off x="4553516" y="1941441"/>
        <a:ext cx="1591551" cy="1009301"/>
      </dsp:txXfrm>
    </dsp:sp>
    <dsp:sp modelId="{0E48C8D1-E739-4296-B005-34F17F50924E}">
      <dsp:nvSpPr>
        <dsp:cNvPr id="0" name=""/>
        <dsp:cNvSpPr/>
      </dsp:nvSpPr>
      <dsp:spPr>
        <a:xfrm>
          <a:off x="5466275" y="2286941"/>
          <a:ext cx="1747741" cy="1747741"/>
        </a:xfrm>
        <a:prstGeom prst="leftCircularArrow">
          <a:avLst>
            <a:gd name="adj1" fmla="val 2719"/>
            <a:gd name="adj2" fmla="val 331152"/>
            <a:gd name="adj3" fmla="val 2106663"/>
            <a:gd name="adj4" fmla="val 9024489"/>
            <a:gd name="adj5" fmla="val 317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E7955-F67B-4E29-8068-D7902BDEDF6E}">
      <dsp:nvSpPr>
        <dsp:cNvPr id="0" name=""/>
        <dsp:cNvSpPr/>
      </dsp:nvSpPr>
      <dsp:spPr>
        <a:xfrm>
          <a:off x="4889749" y="2982143"/>
          <a:ext cx="1470536" cy="584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Outorga</a:t>
          </a:r>
          <a:endParaRPr lang="pt-BR" sz="1900" kern="1200" dirty="0"/>
        </a:p>
      </dsp:txBody>
      <dsp:txXfrm>
        <a:off x="4906877" y="2999271"/>
        <a:ext cx="1436280" cy="550527"/>
      </dsp:txXfrm>
    </dsp:sp>
    <dsp:sp modelId="{19E9B62D-41CF-4EB7-9C1D-7889ECF93E1D}">
      <dsp:nvSpPr>
        <dsp:cNvPr id="0" name=""/>
        <dsp:cNvSpPr/>
      </dsp:nvSpPr>
      <dsp:spPr>
        <a:xfrm>
          <a:off x="6586541" y="1910040"/>
          <a:ext cx="1654353" cy="1364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2"/>
              </a:solidFill>
            </a:rPr>
            <a:t>Modernização das ações</a:t>
          </a:r>
          <a:endParaRPr lang="pt-BR" sz="1600" b="1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b="1" kern="1200" dirty="0" smtClean="0">
              <a:solidFill>
                <a:schemeClr val="tx2"/>
              </a:solidFill>
            </a:rPr>
            <a:t>Foco Preventivo</a:t>
          </a:r>
          <a:endParaRPr lang="pt-BR" sz="1600" b="1" kern="1200" dirty="0">
            <a:solidFill>
              <a:schemeClr val="tx2"/>
            </a:solidFill>
          </a:endParaRPr>
        </a:p>
      </dsp:txBody>
      <dsp:txXfrm>
        <a:off x="6617942" y="2233833"/>
        <a:ext cx="1591551" cy="1009301"/>
      </dsp:txXfrm>
    </dsp:sp>
    <dsp:sp modelId="{0DE35C84-9AA3-4FBB-B449-51046B2D5A1A}">
      <dsp:nvSpPr>
        <dsp:cNvPr id="0" name=""/>
        <dsp:cNvSpPr/>
      </dsp:nvSpPr>
      <dsp:spPr>
        <a:xfrm>
          <a:off x="6954175" y="1617648"/>
          <a:ext cx="1470536" cy="584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Fiscalização</a:t>
          </a:r>
          <a:endParaRPr lang="pt-BR" sz="1900" kern="1200" dirty="0"/>
        </a:p>
      </dsp:txBody>
      <dsp:txXfrm>
        <a:off x="6971303" y="1634776"/>
        <a:ext cx="1436280" cy="550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1128-6051-4AA5-BF19-81859761702E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A720E-4608-42DA-ACB5-002475D12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9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Cabe destacar que o </a:t>
            </a:r>
            <a:r>
              <a:rPr lang="pt-BR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utilizado nesta apresentação já é o novo modelo padrão que integrará as peças da campanha.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12FE-E2E9-4834-9478-22B79990A9D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35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9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3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987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9632" y="548680"/>
            <a:ext cx="5435928" cy="432000"/>
          </a:xfr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59632" y="1255986"/>
            <a:ext cx="5486400" cy="3973214"/>
          </a:xfr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23074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63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5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07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84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9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0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3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58EE-8E55-4B4F-858F-9CB6CE5D7220}" type="datetimeFigureOut">
              <a:rPr lang="pt-BR" smtClean="0"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FB08-1864-4982-9D2E-4DED4C0B3C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34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5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15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5.png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neelgovbr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www.aneel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G"/>
          <p:cNvPicPr>
            <a:picLocks/>
          </p:cNvPicPr>
          <p:nvPr>
            <p:custDataLst>
              <p:tags r:id="rId2"/>
            </p:custDataLst>
          </p:nvPr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30" t="38633"/>
          <a:stretch/>
        </p:blipFill>
        <p:spPr>
          <a:xfrm>
            <a:off x="-36513" y="0"/>
            <a:ext cx="9180513" cy="6858000"/>
          </a:xfrm>
          <a:prstGeom prst="rect">
            <a:avLst/>
          </a:prstGeom>
        </p:spPr>
      </p:pic>
      <p:pic>
        <p:nvPicPr>
          <p:cNvPr id="5" name="fd branco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3998" cy="6858000"/>
          </a:xfrm>
          <a:prstGeom prst="rect">
            <a:avLst/>
          </a:prstGeom>
        </p:spPr>
      </p:pic>
      <p:pic>
        <p:nvPicPr>
          <p:cNvPr id="8" name="barras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43998" cy="6669360"/>
          </a:xfrm>
          <a:prstGeom prst="rect">
            <a:avLst/>
          </a:prstGeom>
        </p:spPr>
      </p:pic>
      <p:pic>
        <p:nvPicPr>
          <p:cNvPr id="9" name="moldura azul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748" y="0"/>
            <a:ext cx="4977764" cy="6858000"/>
          </a:xfrm>
          <a:prstGeom prst="rect">
            <a:avLst/>
          </a:prstGeom>
        </p:spPr>
      </p:pic>
      <p:pic>
        <p:nvPicPr>
          <p:cNvPr id="23" name="E2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9518" y="67501"/>
            <a:ext cx="5191478" cy="5467133"/>
          </a:xfrm>
          <a:prstGeom prst="rect">
            <a:avLst/>
          </a:prstGeom>
        </p:spPr>
      </p:pic>
      <p:pic>
        <p:nvPicPr>
          <p:cNvPr id="24" name="E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4144" y="1319430"/>
            <a:ext cx="5191478" cy="5467133"/>
          </a:xfrm>
          <a:prstGeom prst="rect">
            <a:avLst/>
          </a:prstGeom>
        </p:spPr>
      </p:pic>
      <p:pic>
        <p:nvPicPr>
          <p:cNvPr id="10" name="ag nacional de energia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6" y="2274595"/>
            <a:ext cx="2874645" cy="131446"/>
          </a:xfrm>
          <a:prstGeom prst="rect">
            <a:avLst/>
          </a:prstGeom>
        </p:spPr>
      </p:pic>
      <p:pic>
        <p:nvPicPr>
          <p:cNvPr id="11" name="aneel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655" y="1628800"/>
            <a:ext cx="1823085" cy="520066"/>
          </a:xfrm>
          <a:prstGeom prst="rect">
            <a:avLst/>
          </a:prstGeom>
        </p:spPr>
      </p:pic>
      <p:pic>
        <p:nvPicPr>
          <p:cNvPr id="13" name="E logo e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290" y="1628800"/>
            <a:ext cx="542926" cy="520066"/>
          </a:xfrm>
          <a:prstGeom prst="rect">
            <a:avLst/>
          </a:prstGeom>
        </p:spPr>
      </p:pic>
      <p:pic>
        <p:nvPicPr>
          <p:cNvPr id="12" name="E logo d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0" y="1628800"/>
            <a:ext cx="508636" cy="5200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497374" y="1671855"/>
            <a:ext cx="35391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Implantação e Integração de Novos Empreendimentos de Transmissão e Geração de Energia ao Sistema Elétrico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Brasileiro</a:t>
            </a:r>
          </a:p>
          <a:p>
            <a:pPr algn="ctr"/>
            <a:endParaRPr lang="pt-BR" b="1" dirty="0" smtClean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b="1" dirty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pt-BR" b="1" dirty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 </a:t>
            </a:r>
            <a:r>
              <a:rPr lang="pt-BR" sz="2400" b="1" dirty="0" smtClean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Outorgas de Geração</a:t>
            </a:r>
            <a:endParaRPr lang="pt-BR" sz="2400" dirty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82" y="2830523"/>
            <a:ext cx="3050236" cy="14692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" y="3224249"/>
            <a:ext cx="2886555" cy="602730"/>
          </a:xfrm>
          <a:prstGeom prst="rect">
            <a:avLst/>
          </a:prstGeom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59109" y="4890742"/>
            <a:ext cx="3805787" cy="809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Hélvio Neves Guerra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813785" y="7356614"/>
            <a:ext cx="6400800" cy="539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Brasília, 19 de abril de 2016</a:t>
            </a: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248008" y="6309320"/>
            <a:ext cx="3819936" cy="33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Brasília, 15 de março de 2018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983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5496" y="63291"/>
            <a:ext cx="87584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Acompanhamento </a:t>
            </a:r>
            <a:r>
              <a:rPr lang="pt-BR" sz="3000" b="1" dirty="0" smtClean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dos </a:t>
            </a:r>
            <a:r>
              <a:rPr lang="pt-BR"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empreendimentos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230628376"/>
              </p:ext>
            </p:extLst>
          </p:nvPr>
        </p:nvGraphicFramePr>
        <p:xfrm>
          <a:off x="134660" y="638522"/>
          <a:ext cx="8659236" cy="5461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2" descr="http://imguol.com/2013/04/11/um-dos-maiores-complexos-termeletricos-de-geracao-de-energia-a-gas-natural-do-brasil-a-usina-de-parnaiba-ma-integra-a-producao-de-gas-a-geracao-de-energia-eletrica-1365699548027_956x5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7399"/>
          <a:stretch/>
        </p:blipFill>
        <p:spPr bwMode="auto">
          <a:xfrm>
            <a:off x="2699792" y="2364255"/>
            <a:ext cx="1633379" cy="100498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27" y="3473211"/>
            <a:ext cx="1615438" cy="110791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1646356" cy="10359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90684"/>
            <a:ext cx="1646356" cy="1090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6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107504" y="-27384"/>
            <a:ext cx="49320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</a:t>
            </a:r>
            <a:r>
              <a:rPr lang="pt-BR" sz="40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</a:t>
            </a:r>
            <a:r>
              <a:rPr lang="pt-BR" sz="4000" b="1" cap="smal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Outorgas</a:t>
            </a:r>
          </a:p>
          <a:p>
            <a:endParaRPr lang="pt-BR" sz="1000" b="1" cap="small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10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68589617"/>
              </p:ext>
            </p:extLst>
          </p:nvPr>
        </p:nvGraphicFramePr>
        <p:xfrm>
          <a:off x="677553" y="692696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782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79512" y="66216"/>
            <a:ext cx="46440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Desafio</a:t>
            </a:r>
          </a:p>
          <a:p>
            <a:endParaRPr lang="pt-BR" sz="10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83804132"/>
              </p:ext>
            </p:extLst>
          </p:nvPr>
        </p:nvGraphicFramePr>
        <p:xfrm>
          <a:off x="215470" y="353230"/>
          <a:ext cx="8712968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9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-27384"/>
            <a:ext cx="5148064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800" b="1" cap="small" dirty="0" smtClean="0">
                <a:solidFill>
                  <a:schemeClr val="accent1">
                    <a:lumMod val="75000"/>
                  </a:schemeClr>
                </a:solidFill>
              </a:rPr>
              <a:t>O que se pretende?</a:t>
            </a:r>
          </a:p>
          <a:p>
            <a:endParaRPr lang="pt-BR" sz="10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7696678"/>
              </p:ext>
            </p:extLst>
          </p:nvPr>
        </p:nvGraphicFramePr>
        <p:xfrm>
          <a:off x="539552" y="1196752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7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0" y="188640"/>
            <a:ext cx="8892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Gestão de Outorgas de Geração: </a:t>
            </a:r>
          </a:p>
          <a:p>
            <a:r>
              <a:rPr lang="pt-BR" sz="2000" b="1" dirty="0" smtClean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Empreendimentos Acompanhados</a:t>
            </a:r>
            <a:endParaRPr lang="pt-BR" sz="2000" b="1" dirty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054693791"/>
              </p:ext>
            </p:extLst>
          </p:nvPr>
        </p:nvGraphicFramePr>
        <p:xfrm>
          <a:off x="467544" y="1212478"/>
          <a:ext cx="8136904" cy="171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67544" y="32129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A partir de 2018: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596505098"/>
              </p:ext>
            </p:extLst>
          </p:nvPr>
        </p:nvGraphicFramePr>
        <p:xfrm>
          <a:off x="503502" y="3891384"/>
          <a:ext cx="8136904" cy="171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949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" name="AutoShape 2" descr="Resultado de imagem para m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0" y="3742"/>
            <a:ext cx="8100392" cy="10489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400" kern="1200" smtClean="0">
                <a:solidFill>
                  <a:srgbClr val="004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000" b="1" dirty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Painel de Gestão das </a:t>
            </a:r>
            <a:r>
              <a:rPr sz="3000" b="1" dirty="0" smtClean="0">
                <a:solidFill>
                  <a:srgbClr val="005584"/>
                </a:solidFill>
                <a:effectLst>
                  <a:glow rad="190500">
                    <a:schemeClr val="bg1">
                      <a:alpha val="93000"/>
                    </a:schemeClr>
                  </a:glow>
                </a:effectLst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Outorgas de Geração</a:t>
            </a:r>
            <a:endParaRPr sz="3000" b="1" dirty="0">
              <a:solidFill>
                <a:srgbClr val="005584"/>
              </a:solidFill>
              <a:effectLst>
                <a:glow rad="190500">
                  <a:schemeClr val="bg1">
                    <a:alpha val="93000"/>
                  </a:schemeClr>
                </a:glow>
              </a:effectLst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0637558"/>
              </p:ext>
            </p:extLst>
          </p:nvPr>
        </p:nvGraphicFramePr>
        <p:xfrm>
          <a:off x="123684" y="980728"/>
          <a:ext cx="871296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8"/>
          <a:srcRect r="1010"/>
          <a:stretch/>
        </p:blipFill>
        <p:spPr>
          <a:xfrm>
            <a:off x="101980" y="2199332"/>
            <a:ext cx="7062308" cy="11576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3645024"/>
            <a:ext cx="7008713" cy="24482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0"/>
          <a:srcRect b="1113"/>
          <a:stretch/>
        </p:blipFill>
        <p:spPr>
          <a:xfrm>
            <a:off x="7452320" y="2199332"/>
            <a:ext cx="1095375" cy="41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00646" y="6248487"/>
            <a:ext cx="2142615" cy="523826"/>
            <a:chOff x="297623" y="116632"/>
            <a:chExt cx="7044759" cy="172230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623" y="491612"/>
              <a:ext cx="3024336" cy="79742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912" y="116632"/>
              <a:ext cx="3562470" cy="17223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999" y="538202"/>
              <a:ext cx="3370939" cy="704243"/>
            </a:xfrm>
            <a:prstGeom prst="rect">
              <a:avLst/>
            </a:prstGeom>
          </p:spPr>
        </p:pic>
        <p:cxnSp>
          <p:nvCxnSpPr>
            <p:cNvPr id="8" name="Conector reto 7"/>
            <p:cNvCxnSpPr/>
            <p:nvPr/>
          </p:nvCxnSpPr>
          <p:spPr>
            <a:xfrm>
              <a:off x="3465975" y="491612"/>
              <a:ext cx="0" cy="75083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19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044208617"/>
              </p:ext>
            </p:extLst>
          </p:nvPr>
        </p:nvGraphicFramePr>
        <p:xfrm>
          <a:off x="683568" y="260648"/>
          <a:ext cx="814291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103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2096525" y="3701931"/>
            <a:ext cx="42308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2"/>
              </a:rPr>
              <a:t>www.aneel.gov.br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 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hlinkClick r:id="rId3"/>
              </a:rPr>
              <a:t>www.facebook.com/aneelgovbr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Telefone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Geral: 0 XX 61 2192 8600</a:t>
            </a:r>
          </a:p>
          <a:p>
            <a:pPr algn="ctr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SGAN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603 Módulos I e J - Brasília DF</a:t>
            </a:r>
          </a:p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CEP: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70830-110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955" y="2001614"/>
            <a:ext cx="2402455" cy="63345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363" y="1700808"/>
            <a:ext cx="2829933" cy="136815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51" y="2040731"/>
            <a:ext cx="2677790" cy="559433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 flipH="1">
            <a:off x="4092427" y="1997878"/>
            <a:ext cx="1" cy="6906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149080"/>
            <a:ext cx="216024" cy="21602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87" y="6021280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-36512" y="6021288"/>
            <a:ext cx="9143734" cy="72011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9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E LOGO E.PNG"/>
  <p:tag name="PXPSD_PNGPATH" val="C:\USERS\HUD.DUQUE\DESKTOP\PPT\TEMP\"/>
  <p:tag name="PXPSD_PNGFILENAME" val="TELA_01_E LOGO E.PNG"/>
  <p:tag name="PXPSD_LAYERNAME" val="E logo e"/>
  <p:tag name="PXPSD_PSDPATH" val="B:\Aanel\Telas\01 Previa\"/>
  <p:tag name="PXPSD_PSDFILENAME" val="tela_01.psd"/>
  <p:tag name="PXPSD_PSDSOURCE" val="B:\Aanel\Telas\01 Previa\tela_01.psd"/>
  <p:tag name=" PXPSD_PSDSOURCELAY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E LOGO D.PNG"/>
  <p:tag name="PXPSD_PNGPATH" val="C:\USERS\HUD.DUQUE\DESKTOP\PPT\TEMP\"/>
  <p:tag name="PXPSD_PNGFILENAME" val="TELA_01_E LOGO D.PNG"/>
  <p:tag name="PXPSD_LAYERNAME" val="E logo d"/>
  <p:tag name="PXPSD_PSDPATH" val="B:\Aanel\Telas\01 Previa\"/>
  <p:tag name="PXPSD_PSDFILENAME" val="tela_01.psd"/>
  <p:tag name="PXPSD_PSDSOURCE" val="B:\Aanel\Telas\01 Previa\tela_01.psd"/>
  <p:tag name=" PXPSD_PSDSOURCELAY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..\CAMPEOES DA VIDA\TELAS\TELA_01_IMGG.PNG"/>
  <p:tag name="PXPSD_PNGPATH" val="..\CAMPEOES DA VIDA\TELAS\"/>
  <p:tag name="PXPSD_PNGFILENAME" val="TELA_01_IMGG.PNG"/>
  <p:tag name="PXPSD_LAYERNAME" val="IMGG"/>
  <p:tag name="PXPSD_PSDPATH" val="A:\Aneel\Telas\02 Entrega\"/>
  <p:tag name="PXPSD_PSDFILENAME" val="tela_01.psd"/>
  <p:tag name="PXPSD_PSDSOURCE" val="A:\Aneel\Telas\02 Entrega\tela_01.psd"/>
  <p:tag name=" PXPSD_PSDSOURCELAY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FD BRANCO.PNG"/>
  <p:tag name="PXPSD_PNGPATH" val="C:\USERS\HUD.DUQUE\DESKTOP\PPT\TEMP\"/>
  <p:tag name="PXPSD_PNGFILENAME" val="TELA_01_FD BRANCO.PNG"/>
  <p:tag name="PXPSD_LAYERNAME" val="fd branco"/>
  <p:tag name="PXPSD_PSDPATH" val="B:\Aanel\Telas\01 Previa\"/>
  <p:tag name="PXPSD_PSDFILENAME" val="tela_01.psd"/>
  <p:tag name="PXPSD_PSDSOURCE" val="B:\Aanel\Telas\01 Previa\tela_01.psd"/>
  <p:tag name=" PXPSD_PSDSOURCELAY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BARRAS.PNG"/>
  <p:tag name="PXPSD_PNGPATH" val="C:\USERS\HUD.DUQUE\DESKTOP\PPT\TEMP\"/>
  <p:tag name="PXPSD_PNGFILENAME" val="TELA_01_BARRAS.PNG"/>
  <p:tag name="PXPSD_LAYERNAME" val="barras"/>
  <p:tag name="PXPSD_PSDPATH" val="B:\Aanel\Telas\01 Previa\"/>
  <p:tag name="PXPSD_PSDFILENAME" val="tela_01.psd"/>
  <p:tag name="PXPSD_PSDSOURCE" val="B:\Aanel\Telas\01 Previa\tela_01.psd"/>
  <p:tag name=" PXPSD_PSDSOURCELAY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MOLDURA AZUL.PNG"/>
  <p:tag name="PXPSD_PNGPATH" val="C:\USERS\HUD.DUQUE\DESKTOP\PPT\TEMP\"/>
  <p:tag name="PXPSD_PNGFILENAME" val="TELA_01_MOLDURA AZUL.PNG"/>
  <p:tag name="PXPSD_LAYERNAME" val="moldura azul"/>
  <p:tag name="PXPSD_PSDPATH" val="B:\Aanel\Telas\01 Previa\"/>
  <p:tag name="PXPSD_PSDFILENAME" val="tela_01.psd"/>
  <p:tag name="PXPSD_PSDSOURCE" val="B:\Aanel\Telas\01 Previa\tela_01.psd"/>
  <p:tag name=" PXPSD_PSDSOURCELAY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E2.PNG"/>
  <p:tag name="PXPSD_PNGPATH" val="C:\USERS\HUD.DUQUE\DESKTOP\PPT\TEMP\"/>
  <p:tag name="PXPSD_PNGFILENAME" val="TELA_01_E2.PNG"/>
  <p:tag name="PXPSD_LAYERNAME" val="E2"/>
  <p:tag name="PXPSD_PSDPATH" val="B:\Aanel\Telas\01 Previa\"/>
  <p:tag name="PXPSD_PSDFILENAME" val="tela_01.psd"/>
  <p:tag name="PXPSD_PSDSOURCE" val="B:\Aanel\Telas\01 Previa\tela_01.psd"/>
  <p:tag name=" PXPSD_PSDSOURCELAY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E.PNG"/>
  <p:tag name="PXPSD_PNGPATH" val="C:\USERS\HUD.DUQUE\DESKTOP\PPT\TEMP\"/>
  <p:tag name="PXPSD_PNGFILENAME" val="TELA_01_E.PNG"/>
  <p:tag name="PXPSD_LAYERNAME" val="E"/>
  <p:tag name="PXPSD_PSDPATH" val="B:\Aanel\Telas\01 Previa\"/>
  <p:tag name="PXPSD_PSDFILENAME" val="tela_01.psd"/>
  <p:tag name="PXPSD_PSDSOURCE" val="B:\Aanel\Telas\01 Previa\tela_01.psd"/>
  <p:tag name=" PXPSD_PSDSOURCELAY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AG NACIONAL DE ENERGIA.PNG"/>
  <p:tag name="PXPSD_PNGPATH" val="C:\USERS\HUD.DUQUE\DESKTOP\PPT\TEMP\"/>
  <p:tag name="PXPSD_PNGFILENAME" val="TELA_01_AG NACIONAL DE ENERGIA.PNG"/>
  <p:tag name="PXPSD_LAYERNAME" val="ag nacional de energia"/>
  <p:tag name="PXPSD_PSDPATH" val="B:\Aanel\Telas\01 Previa\"/>
  <p:tag name="PXPSD_PSDFILENAME" val="tela_01.psd"/>
  <p:tag name="PXPSD_PSDSOURCE" val="B:\Aanel\Telas\01 Previa\tela_01.psd"/>
  <p:tag name=" PXPSD_PSDSOURCELAY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PICPATH" val="C:\USERS\HUD.DUQUE\DESKTOP\PPT\TEMP\TELA_01_ANEEL.PNG"/>
  <p:tag name="PXPSD_PNGPATH" val="C:\USERS\HUD.DUQUE\DESKTOP\PPT\TEMP\"/>
  <p:tag name="PXPSD_PNGFILENAME" val="TELA_01_ANEEL.PNG"/>
  <p:tag name="PXPSD_LAYERNAME" val="aneel"/>
  <p:tag name="PXPSD_PSDPATH" val="B:\Aanel\Telas\01 Previa\"/>
  <p:tag name="PXPSD_PSDFILENAME" val="tela_01.psd"/>
  <p:tag name="PXPSD_PSDSOURCE" val="B:\Aanel\Telas\01 Previa\tela_01.psd"/>
  <p:tag name=" PXPSD_PSDSOURCELAYER" val="4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302</Words>
  <Application>Microsoft Office PowerPoint</Application>
  <PresentationFormat>Apresentação na tela (4:3)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ANEEL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ANEEL</dc:creator>
  <cp:lastModifiedBy>Ludimila Lima da Silva (SCG)</cp:lastModifiedBy>
  <cp:revision>137</cp:revision>
  <dcterms:created xsi:type="dcterms:W3CDTF">2016-04-07T14:48:08Z</dcterms:created>
  <dcterms:modified xsi:type="dcterms:W3CDTF">2018-03-15T11:23:03Z</dcterms:modified>
</cp:coreProperties>
</file>