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</p:sldMasterIdLst>
  <p:notesMasterIdLst>
    <p:notesMasterId r:id="rId22"/>
  </p:notesMasterIdLst>
  <p:handoutMasterIdLst>
    <p:handoutMasterId r:id="rId23"/>
  </p:handoutMasterIdLst>
  <p:sldIdLst>
    <p:sldId id="256" r:id="rId3"/>
    <p:sldId id="368" r:id="rId4"/>
    <p:sldId id="359" r:id="rId5"/>
    <p:sldId id="263" r:id="rId6"/>
    <p:sldId id="327" r:id="rId7"/>
    <p:sldId id="360" r:id="rId8"/>
    <p:sldId id="335" r:id="rId9"/>
    <p:sldId id="342" r:id="rId10"/>
    <p:sldId id="372" r:id="rId11"/>
    <p:sldId id="380" r:id="rId12"/>
    <p:sldId id="381" r:id="rId13"/>
    <p:sldId id="382" r:id="rId14"/>
    <p:sldId id="389" r:id="rId15"/>
    <p:sldId id="384" r:id="rId16"/>
    <p:sldId id="385" r:id="rId17"/>
    <p:sldId id="386" r:id="rId18"/>
    <p:sldId id="387" r:id="rId19"/>
    <p:sldId id="388" r:id="rId20"/>
    <p:sldId id="283" r:id="rId21"/>
  </p:sldIdLst>
  <p:sldSz cx="9144000" cy="6858000" type="screen4x3"/>
  <p:notesSz cx="6797675" cy="98567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E6FF"/>
    <a:srgbClr val="00CBE6"/>
    <a:srgbClr val="0097AA"/>
    <a:srgbClr val="37ACBC"/>
    <a:srgbClr val="004620"/>
    <a:srgbClr val="4BAB79"/>
    <a:srgbClr val="CCC1DA"/>
    <a:srgbClr val="E5F5F9"/>
    <a:srgbClr val="99D8C9"/>
    <a:srgbClr val="238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280" autoAdjust="0"/>
  </p:normalViewPr>
  <p:slideViewPr>
    <p:cSldViewPr>
      <p:cViewPr varScale="1">
        <p:scale>
          <a:sx n="86" d="100"/>
          <a:sy n="86" d="100"/>
        </p:scale>
        <p:origin x="1570" y="72"/>
      </p:cViewPr>
      <p:guideLst>
        <p:guide orient="horz" pos="32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96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-05\publico\Coord.%20T&#233;cnica%20Reg.%20Infraestrutura\Banco%20de%20Dados\2013\Gr&#225;ficos\034%20-%20Top%2010%20Capacidade%20Instalada%20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5\publico\Coord.%20T&#233;cnica%20Reg.%20Infraestrutura\Banco%20de%20Dados\2013\Gr&#225;ficos\006%20-%20Matriz%20El&#233;trica%20Brasil%20-%20grafico%20com%20image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5\publico\Coord.%20T&#233;cnica%20Reg.%20Infraestrutura\Banco%20de%20Dados\2013\Gr&#225;ficos\033%20-%20Capacidade%20Nova%20e%20Acumulada%20Brasi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rAngAx val="0"/>
      <c:perspective val="5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Plan1!$B$76</c:f>
              <c:strCache>
                <c:ptCount val="1"/>
                <c:pt idx="0">
                  <c:v>Top 10 Capacidade Instalada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8E4-4849-9CB9-2A3B9091B63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1809-4B12-B46C-0FB2A5540A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Plan1!$C$78:$C$88</c:f>
              <c:strCache>
                <c:ptCount val="11"/>
                <c:pt idx="0">
                  <c:v>China</c:v>
                </c:pt>
                <c:pt idx="1">
                  <c:v>EUA</c:v>
                </c:pt>
                <c:pt idx="2">
                  <c:v>Alemanha</c:v>
                </c:pt>
                <c:pt idx="3">
                  <c:v>Reino Unido</c:v>
                </c:pt>
                <c:pt idx="4">
                  <c:v>Índia</c:v>
                </c:pt>
                <c:pt idx="5">
                  <c:v>Brasil</c:v>
                </c:pt>
                <c:pt idx="6">
                  <c:v>França</c:v>
                </c:pt>
                <c:pt idx="7">
                  <c:v>Turquia</c:v>
                </c:pt>
                <c:pt idx="8">
                  <c:v>México</c:v>
                </c:pt>
                <c:pt idx="9">
                  <c:v>Bélgica</c:v>
                </c:pt>
                <c:pt idx="10">
                  <c:v>Resto do Mundo</c:v>
                </c:pt>
              </c:strCache>
            </c:strRef>
          </c:cat>
          <c:val>
            <c:numRef>
              <c:f>Plan1!$D$78:$D$88</c:f>
              <c:numCache>
                <c:formatCode>0.00</c:formatCode>
                <c:ptCount val="11"/>
                <c:pt idx="0">
                  <c:v>19.5</c:v>
                </c:pt>
                <c:pt idx="1">
                  <c:v>7.0170000000000003</c:v>
                </c:pt>
                <c:pt idx="2">
                  <c:v>6.5810000000000004</c:v>
                </c:pt>
                <c:pt idx="3">
                  <c:v>4.2699999999999996</c:v>
                </c:pt>
                <c:pt idx="4">
                  <c:v>4.1479999999999997</c:v>
                </c:pt>
                <c:pt idx="5">
                  <c:v>2.0219999999999998</c:v>
                </c:pt>
                <c:pt idx="6">
                  <c:v>1.694</c:v>
                </c:pt>
                <c:pt idx="7">
                  <c:v>0.76600000000000001</c:v>
                </c:pt>
                <c:pt idx="8">
                  <c:v>0.47799999999999998</c:v>
                </c:pt>
                <c:pt idx="9">
                  <c:v>0.46700000000000003</c:v>
                </c:pt>
                <c:pt idx="10">
                  <c:v>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4-4849-9CB9-2A3B9091B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4466944"/>
        <c:axId val="147946240"/>
        <c:axId val="0"/>
      </c:bar3DChart>
      <c:catAx>
        <c:axId val="14446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946240"/>
        <c:crosses val="autoZero"/>
        <c:auto val="1"/>
        <c:lblAlgn val="ctr"/>
        <c:lblOffset val="100"/>
        <c:noMultiLvlLbl val="0"/>
      </c:catAx>
      <c:valAx>
        <c:axId val="1479462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444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Matriz</a:t>
            </a:r>
            <a:r>
              <a:rPr lang="pt-BR" baseline="0"/>
              <a:t> Elétrica (GW)</a:t>
            </a:r>
            <a:endParaRPr lang="pt-BR"/>
          </a:p>
        </c:rich>
      </c:tx>
      <c:layout>
        <c:manualLayout>
          <c:xMode val="edge"/>
          <c:yMode val="edge"/>
          <c:x val="0.39154327601888672"/>
          <c:y val="4.2939629544934826E-3"/>
        </c:manualLayout>
      </c:layout>
      <c:overlay val="0"/>
    </c:title>
    <c:autoTitleDeleted val="0"/>
    <c:view3D>
      <c:rotX val="60"/>
      <c:rotY val="0"/>
      <c:depthPercent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019157720593054E-2"/>
          <c:y val="0.11130618124583803"/>
          <c:w val="0.86548869599510481"/>
          <c:h val="0.78306915766996255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BB0-46D1-8287-0184CFA71425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BB0-46D1-8287-0184CFA71425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BB0-46D1-8287-0184CFA71425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BB0-46D1-8287-0184CFA71425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BB0-46D1-8287-0184CFA71425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BBB0-46D1-8287-0184CFA71425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BB0-46D1-8287-0184CFA714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BB0-46D1-8287-0184CFA7142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'ABEEólica - EN'!$B$19:$B$26</c:f>
              <c:strCache>
                <c:ptCount val="8"/>
                <c:pt idx="0">
                  <c:v>Hidrelétrica</c:v>
                </c:pt>
                <c:pt idx="1">
                  <c:v>Biomassa</c:v>
                </c:pt>
                <c:pt idx="2">
                  <c:v>Eólica</c:v>
                </c:pt>
                <c:pt idx="3">
                  <c:v>PCH</c:v>
                </c:pt>
                <c:pt idx="4">
                  <c:v>Gás natural</c:v>
                </c:pt>
                <c:pt idx="5">
                  <c:v>Petróleo</c:v>
                </c:pt>
                <c:pt idx="6">
                  <c:v>Carvão mineral</c:v>
                </c:pt>
                <c:pt idx="7">
                  <c:v>Nuclear</c:v>
                </c:pt>
              </c:strCache>
            </c:strRef>
          </c:cat>
          <c:val>
            <c:numRef>
              <c:f>'ABEEólica - EN'!$F$19:$F$26</c:f>
              <c:numCache>
                <c:formatCode>0.00</c:formatCode>
                <c:ptCount val="8"/>
                <c:pt idx="0">
                  <c:v>96.060989000000006</c:v>
                </c:pt>
                <c:pt idx="1">
                  <c:v>14.525793</c:v>
                </c:pt>
                <c:pt idx="2">
                  <c:v>13.065949</c:v>
                </c:pt>
                <c:pt idx="3">
                  <c:v>5.0249730000000001</c:v>
                </c:pt>
                <c:pt idx="4">
                  <c:v>13.011499000000001</c:v>
                </c:pt>
                <c:pt idx="5">
                  <c:v>10.113742999999999</c:v>
                </c:pt>
                <c:pt idx="6">
                  <c:v>3.7274699999999998</c:v>
                </c:pt>
                <c:pt idx="7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BB0-46D1-8287-0184CFA714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8447527777777778"/>
          <c:w val="1"/>
          <c:h val="0.13878425925925927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67518284965428E-2"/>
          <c:y val="1.6397117305659691E-2"/>
          <c:w val="0.8979689967630291"/>
          <c:h val="0.8315928306761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Português!$B$4</c:f>
              <c:strCache>
                <c:ptCount val="1"/>
                <c:pt idx="0">
                  <c:v>Nova
(MW)</c:v>
                </c:pt>
              </c:strCache>
            </c:strRef>
          </c:tx>
          <c:invertIfNegative val="0"/>
          <c:cat>
            <c:numRef>
              <c:f>Português!$A$5:$A$22</c:f>
              <c:numCache>
                <c:formatCode>0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2023</c:v>
                </c:pt>
              </c:numCache>
            </c:numRef>
          </c:cat>
          <c:val>
            <c:numRef>
              <c:f>Português!$B$5:$B$22</c:f>
              <c:numCache>
                <c:formatCode>#,##0.0</c:formatCode>
                <c:ptCount val="18"/>
                <c:pt idx="0">
                  <c:v>27.1</c:v>
                </c:pt>
                <c:pt idx="1">
                  <c:v>208.3</c:v>
                </c:pt>
                <c:pt idx="2">
                  <c:v>10.199999999999999</c:v>
                </c:pt>
                <c:pt idx="3">
                  <c:v>95.800000000000011</c:v>
                </c:pt>
                <c:pt idx="4">
                  <c:v>259.13000000000005</c:v>
                </c:pt>
                <c:pt idx="5">
                  <c:v>330.9</c:v>
                </c:pt>
                <c:pt idx="6">
                  <c:v>596.35</c:v>
                </c:pt>
                <c:pt idx="7">
                  <c:v>993.88999999999987</c:v>
                </c:pt>
                <c:pt idx="8">
                  <c:v>955.09199999999998</c:v>
                </c:pt>
                <c:pt idx="9">
                  <c:v>2495.5230000000001</c:v>
                </c:pt>
                <c:pt idx="10">
                  <c:v>2753.7939999999985</c:v>
                </c:pt>
                <c:pt idx="11">
                  <c:v>2013.9699999999998</c:v>
                </c:pt>
                <c:pt idx="12">
                  <c:v>2026.9999999999998</c:v>
                </c:pt>
                <c:pt idx="13">
                  <c:v>1800.3500000000001</c:v>
                </c:pt>
                <c:pt idx="14">
                  <c:v>1291.1000000000006</c:v>
                </c:pt>
                <c:pt idx="15">
                  <c:v>522.6</c:v>
                </c:pt>
                <c:pt idx="16">
                  <c:v>64</c:v>
                </c:pt>
                <c:pt idx="17">
                  <c:v>1434.925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B-4AAA-8FE5-6118F49E15A7}"/>
            </c:ext>
          </c:extLst>
        </c:ser>
        <c:ser>
          <c:idx val="2"/>
          <c:order val="1"/>
          <c:tx>
            <c:strRef>
              <c:f>Português!$C$4</c:f>
              <c:strCache>
                <c:ptCount val="1"/>
                <c:pt idx="0">
                  <c:v>Acumulada
(MW)</c:v>
                </c:pt>
              </c:strCache>
            </c:strRef>
          </c:tx>
          <c:invertIfNegative val="0"/>
          <c:cat>
            <c:numRef>
              <c:f>Português!$A$5:$A$22</c:f>
              <c:numCache>
                <c:formatCode>0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2023</c:v>
                </c:pt>
              </c:numCache>
            </c:numRef>
          </c:cat>
          <c:val>
            <c:numRef>
              <c:f>Português!$C$5:$C$22</c:f>
              <c:numCache>
                <c:formatCode>#,##0.0</c:formatCode>
                <c:ptCount val="18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341.4</c:v>
                </c:pt>
                <c:pt idx="4">
                  <c:v>600.53</c:v>
                </c:pt>
                <c:pt idx="5">
                  <c:v>931.43</c:v>
                </c:pt>
                <c:pt idx="6">
                  <c:v>1527.78</c:v>
                </c:pt>
                <c:pt idx="7">
                  <c:v>2521.67</c:v>
                </c:pt>
                <c:pt idx="8">
                  <c:v>3476.7620000000002</c:v>
                </c:pt>
                <c:pt idx="9">
                  <c:v>5972.2849999999999</c:v>
                </c:pt>
                <c:pt idx="10">
                  <c:v>8726.0789999999979</c:v>
                </c:pt>
                <c:pt idx="11">
                  <c:v>10740.048999999997</c:v>
                </c:pt>
                <c:pt idx="12">
                  <c:v>12767.048999999997</c:v>
                </c:pt>
                <c:pt idx="13">
                  <c:v>14567.398999999998</c:v>
                </c:pt>
                <c:pt idx="14">
                  <c:v>15858.498999999998</c:v>
                </c:pt>
                <c:pt idx="15">
                  <c:v>16381.098999999998</c:v>
                </c:pt>
                <c:pt idx="16">
                  <c:v>16445.098999999998</c:v>
                </c:pt>
                <c:pt idx="17">
                  <c:v>17880.023999999998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B-4AAA-8FE5-6118F49E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8411264"/>
        <c:axId val="95618176"/>
      </c:barChart>
      <c:lineChart>
        <c:grouping val="standard"/>
        <c:varyColors val="0"/>
        <c:ser>
          <c:idx val="3"/>
          <c:order val="2"/>
          <c:tx>
            <c:strRef>
              <c:f>Português!$C$4</c:f>
              <c:strCache>
                <c:ptCount val="1"/>
                <c:pt idx="0">
                  <c:v>Acumulada
(MW)</c:v>
                </c:pt>
              </c:strCache>
            </c:strRef>
          </c:tx>
          <c:spPr>
            <a:ln>
              <a:solidFill>
                <a:srgbClr val="CE7A78"/>
              </a:solidFill>
              <a:prstDash val="dash"/>
            </a:ln>
          </c:spPr>
          <c:marker>
            <c:symbol val="none"/>
          </c:marker>
          <c:dLbls>
            <c:dLbl>
              <c:idx val="13"/>
              <c:layout>
                <c:manualLayout>
                  <c:x val="-5.0725462304409774E-2"/>
                  <c:y val="-2.2070804351326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AB-4AAA-8FE5-6118F49E15A7}"/>
                </c:ext>
              </c:extLst>
            </c:dLbl>
            <c:dLbl>
              <c:idx val="14"/>
              <c:layout>
                <c:manualLayout>
                  <c:x val="-5.9929100256493541E-2"/>
                  <c:y val="-1.9986244754757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AB-4AAA-8FE5-6118F49E15A7}"/>
                </c:ext>
              </c:extLst>
            </c:dLbl>
            <c:dLbl>
              <c:idx val="15"/>
              <c:layout>
                <c:manualLayout>
                  <c:x val="-4.9061040834714749E-2"/>
                  <c:y val="-2.3418503924482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AB-4AAA-8FE5-6118F49E15A7}"/>
                </c:ext>
              </c:extLst>
            </c:dLbl>
            <c:dLbl>
              <c:idx val="16"/>
              <c:layout>
                <c:manualLayout>
                  <c:x val="-4.9061040834714749E-2"/>
                  <c:y val="-4.5063378009262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AB-4AAA-8FE5-6118F49E15A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Português!$A$5:$A$22</c:f>
              <c:numCache>
                <c:formatCode>0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2023</c:v>
                </c:pt>
              </c:numCache>
            </c:numRef>
          </c:cat>
          <c:val>
            <c:numRef>
              <c:f>Português!$C$5:$C$22</c:f>
              <c:numCache>
                <c:formatCode>#,##0.0</c:formatCode>
                <c:ptCount val="18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341.4</c:v>
                </c:pt>
                <c:pt idx="4">
                  <c:v>600.53</c:v>
                </c:pt>
                <c:pt idx="5">
                  <c:v>931.43</c:v>
                </c:pt>
                <c:pt idx="6">
                  <c:v>1527.78</c:v>
                </c:pt>
                <c:pt idx="7">
                  <c:v>2521.67</c:v>
                </c:pt>
                <c:pt idx="8">
                  <c:v>3476.7620000000002</c:v>
                </c:pt>
                <c:pt idx="9">
                  <c:v>5972.2849999999999</c:v>
                </c:pt>
                <c:pt idx="10">
                  <c:v>8726.0789999999979</c:v>
                </c:pt>
                <c:pt idx="11">
                  <c:v>10740.048999999997</c:v>
                </c:pt>
                <c:pt idx="12">
                  <c:v>12767.048999999997</c:v>
                </c:pt>
                <c:pt idx="13">
                  <c:v>14567.398999999998</c:v>
                </c:pt>
                <c:pt idx="14">
                  <c:v>15858.498999999998</c:v>
                </c:pt>
                <c:pt idx="15">
                  <c:v>16381.098999999998</c:v>
                </c:pt>
                <c:pt idx="16">
                  <c:v>16445.098999999998</c:v>
                </c:pt>
                <c:pt idx="17">
                  <c:v>17880.023999999998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AB-4AAA-8FE5-6118F49E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11264"/>
        <c:axId val="95618176"/>
      </c:lineChart>
      <c:catAx>
        <c:axId val="784112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95618176"/>
        <c:crosses val="autoZero"/>
        <c:auto val="1"/>
        <c:lblAlgn val="ctr"/>
        <c:lblOffset val="100"/>
        <c:noMultiLvlLbl val="0"/>
      </c:catAx>
      <c:valAx>
        <c:axId val="956181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78411264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1658673177943795"/>
          <c:y val="0.93623013803133504"/>
          <c:w val="0.16682642443521017"/>
          <c:h val="6.376986196866481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 Narrow" panose="020B060602020203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'Atendimento a carga'!$B$1</c:f>
              <c:strCache>
                <c:ptCount val="1"/>
                <c:pt idx="0">
                  <c:v>Recorde Anual (2018)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967-440D-B06D-B05C5A4FC4C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082-4494-9978-40355BE615A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082-4494-9978-40355BE615A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082-4494-9978-40355BE61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'Atendimento a carga'!$A$2:$A$5</c:f>
              <c:strCache>
                <c:ptCount val="4"/>
                <c:pt idx="0">
                  <c:v>SIN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</c:strCache>
            </c:strRef>
          </c:cat>
          <c:val>
            <c:numRef>
              <c:f>'Atendimento a carga'!$B$2:$B$5</c:f>
              <c:numCache>
                <c:formatCode>0%</c:formatCode>
                <c:ptCount val="4"/>
                <c:pt idx="0">
                  <c:v>0.1007</c:v>
                </c:pt>
                <c:pt idx="1">
                  <c:v>3.6600000000000001E-2</c:v>
                </c:pt>
                <c:pt idx="2">
                  <c:v>0.57630000000000003</c:v>
                </c:pt>
                <c:pt idx="3">
                  <c:v>0.12520000000000001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B-418E-BC4A-FCD5282A54D0}"/>
            </c:ext>
          </c:extLst>
        </c:ser>
        <c:ser>
          <c:idx val="1"/>
          <c:order val="1"/>
          <c:tx>
            <c:strRef>
              <c:f>'Atendimento a carga'!$C$1</c:f>
              <c:strCache>
                <c:ptCount val="1"/>
                <c:pt idx="0">
                  <c:v>Recorde Histórico (atual)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'Atendimento a carga'!$A$2:$A$5</c:f>
              <c:strCache>
                <c:ptCount val="4"/>
                <c:pt idx="0">
                  <c:v>SIN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</c:strCache>
            </c:strRef>
          </c:cat>
          <c:val>
            <c:numRef>
              <c:f>'Atendimento a carga'!$C$2:$C$5</c:f>
              <c:numCache>
                <c:formatCode>0%</c:formatCode>
                <c:ptCount val="4"/>
                <c:pt idx="0">
                  <c:v>0.14360000000000001</c:v>
                </c:pt>
                <c:pt idx="1">
                  <c:v>4.1599999999999998E-2</c:v>
                </c:pt>
                <c:pt idx="2">
                  <c:v>0.70450000000000002</c:v>
                </c:pt>
                <c:pt idx="3">
                  <c:v>0.16589999999999999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B-418E-BC4A-FCD5282A54D0}"/>
            </c:ext>
          </c:extLst>
        </c:ser>
        <c:ser>
          <c:idx val="2"/>
          <c:order val="2"/>
          <c:tx>
            <c:strRef>
              <c:f>'Atendimento a carga'!$D$1</c:f>
              <c:strCache>
                <c:ptCount val="1"/>
                <c:pt idx="0">
                  <c:v>Recorde Histórico (anterior)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'Atendimento a carga'!$A$2:$A$5</c:f>
              <c:strCache>
                <c:ptCount val="4"/>
                <c:pt idx="0">
                  <c:v>SIN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</c:strCache>
            </c:strRef>
          </c:cat>
          <c:val>
            <c:numRef>
              <c:f>'Atendimento a carga'!$D$2:$D$5</c:f>
              <c:numCache>
                <c:formatCode>0%</c:formatCode>
                <c:ptCount val="4"/>
                <c:pt idx="0">
                  <c:v>0.12640000000000001</c:v>
                </c:pt>
                <c:pt idx="1">
                  <c:v>3.8899999999999997E-2</c:v>
                </c:pt>
                <c:pt idx="2">
                  <c:v>0.64249999999999996</c:v>
                </c:pt>
                <c:pt idx="3">
                  <c:v>0.16420000000000001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B-418E-BC4A-FCD5282A54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25874688"/>
        <c:axId val="918102464"/>
      </c:barChart>
      <c:catAx>
        <c:axId val="102587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8102464"/>
        <c:crosses val="autoZero"/>
        <c:auto val="1"/>
        <c:lblAlgn val="ctr"/>
        <c:lblOffset val="100"/>
        <c:noMultiLvlLbl val="0"/>
      </c:catAx>
      <c:valAx>
        <c:axId val="918102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258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27B10-33E6-4B45-888B-856C6CB420CA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4C3DF1A-655D-4641-9893-D7F4963A683A}">
      <dgm:prSet phldrT="[Texto]" custT="1"/>
      <dgm:spPr/>
      <dgm:t>
        <a:bodyPr/>
        <a:lstStyle/>
        <a:p>
          <a:pPr algn="ctr"/>
          <a:r>
            <a:rPr lang="pt-BR" sz="1200" b="1" i="0" dirty="0">
              <a:latin typeface="Arial Narrow" panose="020B0606020202030204" pitchFamily="34" charset="0"/>
            </a:rPr>
            <a:t>2012</a:t>
          </a:r>
        </a:p>
        <a:p>
          <a:pPr algn="ctr"/>
          <a:r>
            <a:rPr lang="pt-BR" sz="1200" b="0" i="0" dirty="0">
              <a:latin typeface="Arial Narrow" panose="020B0606020202030204" pitchFamily="34" charset="0"/>
            </a:rPr>
            <a:t>15º Colocado</a:t>
          </a:r>
        </a:p>
        <a:p>
          <a:pPr algn="ctr"/>
          <a:r>
            <a:rPr lang="pt-BR" sz="1200" b="0" i="0" dirty="0">
              <a:latin typeface="Arial Narrow" panose="020B0606020202030204" pitchFamily="34" charset="0"/>
            </a:rPr>
            <a:t>2,5 GW</a:t>
          </a:r>
        </a:p>
      </dgm:t>
    </dgm:pt>
    <dgm:pt modelId="{766D30E4-C543-4CE0-8946-6070FD4EC809}" type="parTrans" cxnId="{FE4DAD4B-5657-43E1-B41A-1739A465381B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DAE3AD4A-4979-4883-AEE4-154BFDBDCE73}" type="sibTrans" cxnId="{FE4DAD4B-5657-43E1-B41A-1739A465381B}">
      <dgm:prSet custT="1"/>
      <dgm:spPr/>
      <dgm:t>
        <a:bodyPr/>
        <a:lstStyle/>
        <a:p>
          <a:pPr algn="ctr"/>
          <a:endParaRPr lang="pt-BR" sz="1200" b="0" i="0" dirty="0">
            <a:latin typeface="Arial Narrow" panose="020B0606020202030204" pitchFamily="34" charset="0"/>
          </a:endParaRPr>
        </a:p>
      </dgm:t>
    </dgm:pt>
    <dgm:pt modelId="{2168679D-FF73-4615-8787-EC5DCFDB4B17}">
      <dgm:prSet phldrT="[Texto]" custT="1"/>
      <dgm:spPr>
        <a:gradFill rotWithShape="0">
          <a:gsLst>
            <a:gs pos="0">
              <a:srgbClr val="0C91C0">
                <a:hueOff val="340442"/>
                <a:satOff val="3925"/>
                <a:lumOff val="-3857"/>
                <a:alphaOff val="0"/>
                <a:shade val="51000"/>
                <a:satMod val="130000"/>
              </a:srgbClr>
            </a:gs>
            <a:gs pos="80000">
              <a:srgbClr val="0C91C0">
                <a:hueOff val="340442"/>
                <a:satOff val="3925"/>
                <a:lumOff val="-3857"/>
                <a:alphaOff val="0"/>
                <a:shade val="93000"/>
                <a:satMod val="130000"/>
              </a:srgbClr>
            </a:gs>
            <a:gs pos="100000">
              <a:srgbClr val="0C91C0">
                <a:hueOff val="340442"/>
                <a:satOff val="3925"/>
                <a:lumOff val="-38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algn="ctr"/>
          <a:r>
            <a:rPr lang="pt-BR" sz="1200" b="1" i="0" kern="1200" dirty="0">
              <a:latin typeface="Arial Narrow" panose="020B0606020202030204" pitchFamily="34" charset="0"/>
            </a:rPr>
            <a:t>2013</a:t>
          </a:r>
        </a:p>
        <a:p>
          <a:pPr algn="ctr"/>
          <a:r>
            <a:rPr lang="pt-BR" sz="1200" b="0" i="0" kern="1200" dirty="0">
              <a:latin typeface="Arial Narrow" panose="020B0606020202030204" pitchFamily="34" charset="0"/>
            </a:rPr>
            <a:t>13º </a:t>
          </a: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Colocado</a:t>
          </a:r>
        </a:p>
        <a:p>
          <a:pPr algn="ctr"/>
          <a:r>
            <a:rPr lang="pt-BR" sz="1200" b="0" i="0" kern="1200" dirty="0">
              <a:latin typeface="Arial Narrow" panose="020B0606020202030204" pitchFamily="34" charset="0"/>
            </a:rPr>
            <a:t>3,4 GW</a:t>
          </a:r>
        </a:p>
      </dgm:t>
    </dgm:pt>
    <dgm:pt modelId="{81210A11-47DC-4BDF-92CF-5F249EA379F4}" type="parTrans" cxnId="{0B8521C3-0FB3-4CA1-A8F8-0ECC3D03CC80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F5E4F4EF-55E4-4A72-8E41-687F1B88F25A}" type="sibTrans" cxnId="{0B8521C3-0FB3-4CA1-A8F8-0ECC3D03CC80}">
      <dgm:prSet custT="1"/>
      <dgm:spPr>
        <a:solidFill>
          <a:srgbClr val="0C91C0">
            <a:hueOff val="510663"/>
            <a:satOff val="5887"/>
            <a:lumOff val="-578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F49356C-8137-4A62-B77F-79FE5D9AF874}">
      <dgm:prSet phldrT="[Texto]" custT="1"/>
      <dgm:spPr>
        <a:gradFill rotWithShape="0">
          <a:gsLst>
            <a:gs pos="0">
              <a:srgbClr val="0C91C0">
                <a:hueOff val="680884"/>
                <a:satOff val="7849"/>
                <a:lumOff val="-7714"/>
                <a:alphaOff val="0"/>
                <a:shade val="51000"/>
                <a:satMod val="130000"/>
              </a:srgbClr>
            </a:gs>
            <a:gs pos="80000">
              <a:srgbClr val="0C91C0">
                <a:hueOff val="680884"/>
                <a:satOff val="7849"/>
                <a:lumOff val="-7714"/>
                <a:alphaOff val="0"/>
                <a:shade val="93000"/>
                <a:satMod val="130000"/>
              </a:srgbClr>
            </a:gs>
            <a:gs pos="100000">
              <a:srgbClr val="0C91C0">
                <a:hueOff val="680884"/>
                <a:satOff val="7849"/>
                <a:lumOff val="-7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2014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10º Colocado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5,9 GW</a:t>
          </a:r>
        </a:p>
      </dgm:t>
    </dgm:pt>
    <dgm:pt modelId="{161BD866-C227-4AAA-965A-F2CE6F13D80B}" type="parTrans" cxnId="{F4A158E8-21C2-45BD-B661-4D41F71F41D7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30702DC8-25B7-45B9-AEE3-95C0A2C7DFC9}" type="sibTrans" cxnId="{F4A158E8-21C2-45BD-B661-4D41F71F41D7}">
      <dgm:prSet custT="1"/>
      <dgm:spPr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CF3AA44-74E9-40E8-8882-3A90E3878B79}">
      <dgm:prSet phldrT="[Texto]" custT="1"/>
      <dgm:spPr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2015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10º Colocado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8,7 GW</a:t>
          </a:r>
        </a:p>
      </dgm:t>
    </dgm:pt>
    <dgm:pt modelId="{2016394A-91DA-4B41-891E-32F4EB8E6D73}" type="parTrans" cxnId="{43E83B2E-083B-467D-BD08-0A773EBD0009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E9345D6F-1016-40E0-968E-C4D5D290989C}" type="sibTrans" cxnId="{43E83B2E-083B-467D-BD08-0A773EBD0009}">
      <dgm:prSet custT="1"/>
      <dgm:spPr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02AAB4C-FEA4-4874-8146-58650A8FBA61}">
      <dgm:prSet phldrT="[Texto]" custT="1"/>
      <dgm:spPr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2016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9º Colocado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10,7 GW</a:t>
          </a:r>
        </a:p>
      </dgm:t>
    </dgm:pt>
    <dgm:pt modelId="{C560CF27-D561-45A1-AA33-BA7F44A89E30}" type="parTrans" cxnId="{8313E471-B146-4B38-9C74-67B328E2032E}">
      <dgm:prSet/>
      <dgm:spPr/>
      <dgm:t>
        <a:bodyPr/>
        <a:lstStyle/>
        <a:p>
          <a:endParaRPr lang="pt-BR" sz="1200">
            <a:latin typeface="Arial Narrow" panose="020B0606020202030204" pitchFamily="34" charset="0"/>
          </a:endParaRPr>
        </a:p>
      </dgm:t>
    </dgm:pt>
    <dgm:pt modelId="{542E1980-3FC3-4619-AD5A-7B5DCFBB1C6B}" type="sibTrans" cxnId="{8313E471-B146-4B38-9C74-67B328E2032E}">
      <dgm:prSet/>
      <dgm:spPr>
        <a:solidFill>
          <a:srgbClr val="00B050"/>
        </a:solidFill>
      </dgm:spPr>
      <dgm:t>
        <a:bodyPr/>
        <a:lstStyle/>
        <a:p>
          <a:endParaRPr lang="pt-BR" sz="1200" dirty="0">
            <a:latin typeface="Arial Narrow" panose="020B0606020202030204" pitchFamily="34" charset="0"/>
          </a:endParaRPr>
        </a:p>
      </dgm:t>
    </dgm:pt>
    <dgm:pt modelId="{21D09D9B-98A7-4F39-8F18-A8C4F7F73A52}">
      <dgm:prSet phldrT="[Texto]"/>
      <dgm:spPr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>
            <a:buNone/>
          </a:pPr>
          <a:r>
            <a:rPr lang="pt-BR" b="1" i="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2017</a:t>
          </a:r>
        </a:p>
        <a:p>
          <a:pPr>
            <a:buNone/>
          </a:pPr>
          <a:r>
            <a:rPr lang="pt-BR" b="1" i="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8º Colocado</a:t>
          </a:r>
        </a:p>
        <a:p>
          <a:pPr>
            <a:buNone/>
          </a:pPr>
          <a:r>
            <a:rPr lang="pt-BR" b="1" i="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12,76 GW</a:t>
          </a:r>
        </a:p>
      </dgm:t>
    </dgm:pt>
    <dgm:pt modelId="{76208498-4447-4A80-A233-225A51BECD61}" type="parTrans" cxnId="{E39DED83-159F-426D-83AD-266BDFFBF7F6}">
      <dgm:prSet/>
      <dgm:spPr/>
      <dgm:t>
        <a:bodyPr/>
        <a:lstStyle/>
        <a:p>
          <a:endParaRPr lang="pt-BR"/>
        </a:p>
      </dgm:t>
    </dgm:pt>
    <dgm:pt modelId="{E349C381-A6AC-49F3-B482-CC5CBB81C89F}" type="sibTrans" cxnId="{E39DED83-159F-426D-83AD-266BDFFBF7F6}">
      <dgm:prSet/>
      <dgm:spPr/>
      <dgm:t>
        <a:bodyPr/>
        <a:lstStyle/>
        <a:p>
          <a:endParaRPr lang="pt-BR"/>
        </a:p>
      </dgm:t>
    </dgm:pt>
    <dgm:pt modelId="{02DC5119-D416-42BB-86F0-3A8938258F51}" type="pres">
      <dgm:prSet presAssocID="{2D827B10-33E6-4B45-888B-856C6CB420CA}" presName="Name0" presStyleCnt="0">
        <dgm:presLayoutVars>
          <dgm:dir/>
          <dgm:resizeHandles val="exact"/>
        </dgm:presLayoutVars>
      </dgm:prSet>
      <dgm:spPr/>
    </dgm:pt>
    <dgm:pt modelId="{764ECCD2-21DC-46E8-9986-DF0CC154E3D2}" type="pres">
      <dgm:prSet presAssocID="{34C3DF1A-655D-4641-9893-D7F4963A683A}" presName="node" presStyleLbl="node1" presStyleIdx="0" presStyleCnt="6">
        <dgm:presLayoutVars>
          <dgm:bulletEnabled val="1"/>
        </dgm:presLayoutVars>
      </dgm:prSet>
      <dgm:spPr/>
    </dgm:pt>
    <dgm:pt modelId="{BEBE1D6F-6ACE-43A7-83A2-390297C0617E}" type="pres">
      <dgm:prSet presAssocID="{DAE3AD4A-4979-4883-AEE4-154BFDBDCE73}" presName="sibTrans" presStyleLbl="sibTrans2D1" presStyleIdx="0" presStyleCnt="5"/>
      <dgm:spPr/>
    </dgm:pt>
    <dgm:pt modelId="{1B036038-7610-4A2A-9F82-45E1D396309F}" type="pres">
      <dgm:prSet presAssocID="{DAE3AD4A-4979-4883-AEE4-154BFDBDCE73}" presName="connectorText" presStyleLbl="sibTrans2D1" presStyleIdx="0" presStyleCnt="5"/>
      <dgm:spPr/>
    </dgm:pt>
    <dgm:pt modelId="{F9E781BD-74B6-4D8F-AB5E-FCE0DEACA573}" type="pres">
      <dgm:prSet presAssocID="{2168679D-FF73-4615-8787-EC5DCFDB4B17}" presName="node" presStyleLbl="node1" presStyleIdx="1" presStyleCnt="6">
        <dgm:presLayoutVars>
          <dgm:bulletEnabled val="1"/>
        </dgm:presLayoutVars>
      </dgm:prSet>
      <dgm:spPr>
        <a:xfrm>
          <a:off x="1940618" y="0"/>
          <a:ext cx="1383894" cy="720080"/>
        </a:xfrm>
        <a:prstGeom prst="roundRect">
          <a:avLst>
            <a:gd name="adj" fmla="val 10000"/>
          </a:avLst>
        </a:prstGeom>
      </dgm:spPr>
    </dgm:pt>
    <dgm:pt modelId="{FF6AFB4B-09CE-48BD-A44F-6F39D3C2621E}" type="pres">
      <dgm:prSet presAssocID="{F5E4F4EF-55E4-4A72-8E41-687F1B88F25A}" presName="sibTrans" presStyleLbl="sibTrans2D1" presStyleIdx="1" presStyleCnt="5"/>
      <dgm:spPr>
        <a:xfrm>
          <a:off x="3462902" y="188437"/>
          <a:ext cx="293385" cy="343205"/>
        </a:xfrm>
        <a:prstGeom prst="rightArrow">
          <a:avLst>
            <a:gd name="adj1" fmla="val 60000"/>
            <a:gd name="adj2" fmla="val 50000"/>
          </a:avLst>
        </a:prstGeom>
      </dgm:spPr>
    </dgm:pt>
    <dgm:pt modelId="{D0F21B3B-81A4-4DDD-9E40-30AE5D6052C2}" type="pres">
      <dgm:prSet presAssocID="{F5E4F4EF-55E4-4A72-8E41-687F1B88F25A}" presName="connectorText" presStyleLbl="sibTrans2D1" presStyleIdx="1" presStyleCnt="5"/>
      <dgm:spPr/>
    </dgm:pt>
    <dgm:pt modelId="{E7A34A66-DA1A-4142-95EA-E12E8D02C200}" type="pres">
      <dgm:prSet presAssocID="{0F49356C-8137-4A62-B77F-79FE5D9AF874}" presName="node" presStyleLbl="node1" presStyleIdx="2" presStyleCnt="6">
        <dgm:presLayoutVars>
          <dgm:bulletEnabled val="1"/>
        </dgm:presLayoutVars>
      </dgm:prSet>
      <dgm:spPr>
        <a:xfrm>
          <a:off x="3878070" y="0"/>
          <a:ext cx="1383894" cy="720080"/>
        </a:xfrm>
        <a:prstGeom prst="roundRect">
          <a:avLst>
            <a:gd name="adj" fmla="val 10000"/>
          </a:avLst>
        </a:prstGeom>
      </dgm:spPr>
    </dgm:pt>
    <dgm:pt modelId="{57BE5664-9768-4256-8803-DEBD86929D22}" type="pres">
      <dgm:prSet presAssocID="{30702DC8-25B7-45B9-AEE3-95C0A2C7DFC9}" presName="sibTrans" presStyleLbl="sibTrans2D1" presStyleIdx="2" presStyleCnt="5"/>
      <dgm:spPr>
        <a:xfrm>
          <a:off x="5400355" y="188437"/>
          <a:ext cx="293385" cy="343205"/>
        </a:xfrm>
        <a:prstGeom prst="rightArrow">
          <a:avLst>
            <a:gd name="adj1" fmla="val 60000"/>
            <a:gd name="adj2" fmla="val 50000"/>
          </a:avLst>
        </a:prstGeom>
      </dgm:spPr>
    </dgm:pt>
    <dgm:pt modelId="{F516A64C-A14D-4DE8-BAA8-550131B3747A}" type="pres">
      <dgm:prSet presAssocID="{30702DC8-25B7-45B9-AEE3-95C0A2C7DFC9}" presName="connectorText" presStyleLbl="sibTrans2D1" presStyleIdx="2" presStyleCnt="5"/>
      <dgm:spPr/>
    </dgm:pt>
    <dgm:pt modelId="{0FF99BD7-D198-4D28-BFB8-4325C39BB68F}" type="pres">
      <dgm:prSet presAssocID="{DCF3AA44-74E9-40E8-8882-3A90E3878B79}" presName="node" presStyleLbl="node1" presStyleIdx="3" presStyleCnt="6">
        <dgm:presLayoutVars>
          <dgm:bulletEnabled val="1"/>
        </dgm:presLayoutVars>
      </dgm:prSet>
      <dgm:spPr>
        <a:xfrm>
          <a:off x="5815523" y="0"/>
          <a:ext cx="1383894" cy="720080"/>
        </a:xfrm>
        <a:prstGeom prst="roundRect">
          <a:avLst>
            <a:gd name="adj" fmla="val 10000"/>
          </a:avLst>
        </a:prstGeom>
      </dgm:spPr>
    </dgm:pt>
    <dgm:pt modelId="{324D8F10-D6A5-43D9-B451-E10A50852D09}" type="pres">
      <dgm:prSet presAssocID="{E9345D6F-1016-40E0-968E-C4D5D290989C}" presName="sibTrans" presStyleLbl="sibTrans2D1" presStyleIdx="3" presStyleCnt="5"/>
      <dgm:spPr>
        <a:xfrm>
          <a:off x="6502148" y="243966"/>
          <a:ext cx="259927" cy="304066"/>
        </a:xfrm>
        <a:prstGeom prst="rightArrow">
          <a:avLst>
            <a:gd name="adj1" fmla="val 60000"/>
            <a:gd name="adj2" fmla="val 50000"/>
          </a:avLst>
        </a:prstGeom>
      </dgm:spPr>
    </dgm:pt>
    <dgm:pt modelId="{EC855252-A6BB-4ACF-BDFF-FE527A3B2FEA}" type="pres">
      <dgm:prSet presAssocID="{E9345D6F-1016-40E0-968E-C4D5D290989C}" presName="connectorText" presStyleLbl="sibTrans2D1" presStyleIdx="3" presStyleCnt="5"/>
      <dgm:spPr/>
    </dgm:pt>
    <dgm:pt modelId="{38655B5F-04D0-408C-BA89-189EC3E1ABFB}" type="pres">
      <dgm:prSet presAssocID="{F02AAB4C-FEA4-4874-8146-58650A8FBA61}" presName="node" presStyleLbl="node1" presStyleIdx="4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144EE51-BB7A-4CFE-9EDA-CD21BA6894A0}" type="pres">
      <dgm:prSet presAssocID="{542E1980-3FC3-4619-AD5A-7B5DCFBB1C6B}" presName="sibTrans" presStyleLbl="sibTrans2D1" presStyleIdx="4" presStyleCnt="5"/>
      <dgm:spPr/>
    </dgm:pt>
    <dgm:pt modelId="{64CE941F-3A41-49F2-BA4D-5900959DD3B9}" type="pres">
      <dgm:prSet presAssocID="{542E1980-3FC3-4619-AD5A-7B5DCFBB1C6B}" presName="connectorText" presStyleLbl="sibTrans2D1" presStyleIdx="4" presStyleCnt="5"/>
      <dgm:spPr/>
    </dgm:pt>
    <dgm:pt modelId="{42ADD410-C67C-429A-AEBC-4CFE235A69CD}" type="pres">
      <dgm:prSet presAssocID="{21D09D9B-98A7-4F39-8F18-A8C4F7F73A52}" presName="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9D4ECB13-19C0-480F-9E6B-FFDF9E1E1E16}" type="presOf" srcId="{F02AAB4C-FEA4-4874-8146-58650A8FBA61}" destId="{38655B5F-04D0-408C-BA89-189EC3E1ABFB}" srcOrd="0" destOrd="0" presId="urn:microsoft.com/office/officeart/2005/8/layout/process1"/>
    <dgm:cxn modelId="{A22D9814-A498-4DA6-9684-8B2A952D71F3}" type="presOf" srcId="{2168679D-FF73-4615-8787-EC5DCFDB4B17}" destId="{F9E781BD-74B6-4D8F-AB5E-FCE0DEACA573}" srcOrd="0" destOrd="0" presId="urn:microsoft.com/office/officeart/2005/8/layout/process1"/>
    <dgm:cxn modelId="{AB04B924-8A84-45E6-AE56-34B8AA3DB841}" type="presOf" srcId="{DAE3AD4A-4979-4883-AEE4-154BFDBDCE73}" destId="{1B036038-7610-4A2A-9F82-45E1D396309F}" srcOrd="1" destOrd="0" presId="urn:microsoft.com/office/officeart/2005/8/layout/process1"/>
    <dgm:cxn modelId="{2616082B-6785-4D28-A6BD-E8B7FC590255}" type="presOf" srcId="{E9345D6F-1016-40E0-968E-C4D5D290989C}" destId="{EC855252-A6BB-4ACF-BDFF-FE527A3B2FEA}" srcOrd="1" destOrd="0" presId="urn:microsoft.com/office/officeart/2005/8/layout/process1"/>
    <dgm:cxn modelId="{6EECD62B-5D86-4BDF-8559-FCAE184EBC58}" type="presOf" srcId="{F5E4F4EF-55E4-4A72-8E41-687F1B88F25A}" destId="{D0F21B3B-81A4-4DDD-9E40-30AE5D6052C2}" srcOrd="1" destOrd="0" presId="urn:microsoft.com/office/officeart/2005/8/layout/process1"/>
    <dgm:cxn modelId="{4FE40C2D-0956-4448-922B-31831A8F8E99}" type="presOf" srcId="{DCF3AA44-74E9-40E8-8882-3A90E3878B79}" destId="{0FF99BD7-D198-4D28-BFB8-4325C39BB68F}" srcOrd="0" destOrd="0" presId="urn:microsoft.com/office/officeart/2005/8/layout/process1"/>
    <dgm:cxn modelId="{9FD0802D-2C87-4318-B912-7E35F9F727E8}" type="presOf" srcId="{2D827B10-33E6-4B45-888B-856C6CB420CA}" destId="{02DC5119-D416-42BB-86F0-3A8938258F51}" srcOrd="0" destOrd="0" presId="urn:microsoft.com/office/officeart/2005/8/layout/process1"/>
    <dgm:cxn modelId="{43E83B2E-083B-467D-BD08-0A773EBD0009}" srcId="{2D827B10-33E6-4B45-888B-856C6CB420CA}" destId="{DCF3AA44-74E9-40E8-8882-3A90E3878B79}" srcOrd="3" destOrd="0" parTransId="{2016394A-91DA-4B41-891E-32F4EB8E6D73}" sibTransId="{E9345D6F-1016-40E0-968E-C4D5D290989C}"/>
    <dgm:cxn modelId="{8290922F-2135-4654-9AC5-8F456E7F5D17}" type="presOf" srcId="{30702DC8-25B7-45B9-AEE3-95C0A2C7DFC9}" destId="{F516A64C-A14D-4DE8-BAA8-550131B3747A}" srcOrd="1" destOrd="0" presId="urn:microsoft.com/office/officeart/2005/8/layout/process1"/>
    <dgm:cxn modelId="{82247B34-707B-4A9B-BC5F-C5C677917C95}" type="presOf" srcId="{E9345D6F-1016-40E0-968E-C4D5D290989C}" destId="{324D8F10-D6A5-43D9-B451-E10A50852D09}" srcOrd="0" destOrd="0" presId="urn:microsoft.com/office/officeart/2005/8/layout/process1"/>
    <dgm:cxn modelId="{314CA936-869D-4D13-8C11-623F503545E7}" type="presOf" srcId="{34C3DF1A-655D-4641-9893-D7F4963A683A}" destId="{764ECCD2-21DC-46E8-9986-DF0CC154E3D2}" srcOrd="0" destOrd="0" presId="urn:microsoft.com/office/officeart/2005/8/layout/process1"/>
    <dgm:cxn modelId="{A16F9B5E-1E9D-472D-8EB7-6DAAA2900397}" type="presOf" srcId="{542E1980-3FC3-4619-AD5A-7B5DCFBB1C6B}" destId="{3144EE51-BB7A-4CFE-9EDA-CD21BA6894A0}" srcOrd="0" destOrd="0" presId="urn:microsoft.com/office/officeart/2005/8/layout/process1"/>
    <dgm:cxn modelId="{FE4DAD4B-5657-43E1-B41A-1739A465381B}" srcId="{2D827B10-33E6-4B45-888B-856C6CB420CA}" destId="{34C3DF1A-655D-4641-9893-D7F4963A683A}" srcOrd="0" destOrd="0" parTransId="{766D30E4-C543-4CE0-8946-6070FD4EC809}" sibTransId="{DAE3AD4A-4979-4883-AEE4-154BFDBDCE73}"/>
    <dgm:cxn modelId="{8313E471-B146-4B38-9C74-67B328E2032E}" srcId="{2D827B10-33E6-4B45-888B-856C6CB420CA}" destId="{F02AAB4C-FEA4-4874-8146-58650A8FBA61}" srcOrd="4" destOrd="0" parTransId="{C560CF27-D561-45A1-AA33-BA7F44A89E30}" sibTransId="{542E1980-3FC3-4619-AD5A-7B5DCFBB1C6B}"/>
    <dgm:cxn modelId="{E39DED83-159F-426D-83AD-266BDFFBF7F6}" srcId="{2D827B10-33E6-4B45-888B-856C6CB420CA}" destId="{21D09D9B-98A7-4F39-8F18-A8C4F7F73A52}" srcOrd="5" destOrd="0" parTransId="{76208498-4447-4A80-A233-225A51BECD61}" sibTransId="{E349C381-A6AC-49F3-B482-CC5CBB81C89F}"/>
    <dgm:cxn modelId="{4035B4B1-7BCC-4C86-B456-8370BAF94050}" type="presOf" srcId="{0F49356C-8137-4A62-B77F-79FE5D9AF874}" destId="{E7A34A66-DA1A-4142-95EA-E12E8D02C200}" srcOrd="0" destOrd="0" presId="urn:microsoft.com/office/officeart/2005/8/layout/process1"/>
    <dgm:cxn modelId="{B8955AB9-38B1-4A3E-8AA3-F319995C5BB5}" type="presOf" srcId="{30702DC8-25B7-45B9-AEE3-95C0A2C7DFC9}" destId="{57BE5664-9768-4256-8803-DEBD86929D22}" srcOrd="0" destOrd="0" presId="urn:microsoft.com/office/officeart/2005/8/layout/process1"/>
    <dgm:cxn modelId="{0B8521C3-0FB3-4CA1-A8F8-0ECC3D03CC80}" srcId="{2D827B10-33E6-4B45-888B-856C6CB420CA}" destId="{2168679D-FF73-4615-8787-EC5DCFDB4B17}" srcOrd="1" destOrd="0" parTransId="{81210A11-47DC-4BDF-92CF-5F249EA379F4}" sibTransId="{F5E4F4EF-55E4-4A72-8E41-687F1B88F25A}"/>
    <dgm:cxn modelId="{B3AE61C4-46CD-4340-B2E3-58BEE24C3245}" type="presOf" srcId="{F5E4F4EF-55E4-4A72-8E41-687F1B88F25A}" destId="{FF6AFB4B-09CE-48BD-A44F-6F39D3C2621E}" srcOrd="0" destOrd="0" presId="urn:microsoft.com/office/officeart/2005/8/layout/process1"/>
    <dgm:cxn modelId="{16AF9CCA-3CB7-4693-9188-1B6629EC5C6D}" type="presOf" srcId="{542E1980-3FC3-4619-AD5A-7B5DCFBB1C6B}" destId="{64CE941F-3A41-49F2-BA4D-5900959DD3B9}" srcOrd="1" destOrd="0" presId="urn:microsoft.com/office/officeart/2005/8/layout/process1"/>
    <dgm:cxn modelId="{62F51DE2-4F0C-4E29-AFBC-39D2A08385FE}" type="presOf" srcId="{21D09D9B-98A7-4F39-8F18-A8C4F7F73A52}" destId="{42ADD410-C67C-429A-AEBC-4CFE235A69CD}" srcOrd="0" destOrd="0" presId="urn:microsoft.com/office/officeart/2005/8/layout/process1"/>
    <dgm:cxn modelId="{F4A158E8-21C2-45BD-B661-4D41F71F41D7}" srcId="{2D827B10-33E6-4B45-888B-856C6CB420CA}" destId="{0F49356C-8137-4A62-B77F-79FE5D9AF874}" srcOrd="2" destOrd="0" parTransId="{161BD866-C227-4AAA-965A-F2CE6F13D80B}" sibTransId="{30702DC8-25B7-45B9-AEE3-95C0A2C7DFC9}"/>
    <dgm:cxn modelId="{AFD0C1EA-A696-4833-81F6-CA7831E1C76A}" type="presOf" srcId="{DAE3AD4A-4979-4883-AEE4-154BFDBDCE73}" destId="{BEBE1D6F-6ACE-43A7-83A2-390297C0617E}" srcOrd="0" destOrd="0" presId="urn:microsoft.com/office/officeart/2005/8/layout/process1"/>
    <dgm:cxn modelId="{17109C92-DA83-4705-9B22-2CEFC34DC30D}" type="presParOf" srcId="{02DC5119-D416-42BB-86F0-3A8938258F51}" destId="{764ECCD2-21DC-46E8-9986-DF0CC154E3D2}" srcOrd="0" destOrd="0" presId="urn:microsoft.com/office/officeart/2005/8/layout/process1"/>
    <dgm:cxn modelId="{A4285D45-5B8F-4FBE-BEB9-3430636E8CBC}" type="presParOf" srcId="{02DC5119-D416-42BB-86F0-3A8938258F51}" destId="{BEBE1D6F-6ACE-43A7-83A2-390297C0617E}" srcOrd="1" destOrd="0" presId="urn:microsoft.com/office/officeart/2005/8/layout/process1"/>
    <dgm:cxn modelId="{59D0B65C-ECFC-48F5-9F65-D926BE1C6CF6}" type="presParOf" srcId="{BEBE1D6F-6ACE-43A7-83A2-390297C0617E}" destId="{1B036038-7610-4A2A-9F82-45E1D396309F}" srcOrd="0" destOrd="0" presId="urn:microsoft.com/office/officeart/2005/8/layout/process1"/>
    <dgm:cxn modelId="{FA6700F2-AB71-44F7-9359-72525B226254}" type="presParOf" srcId="{02DC5119-D416-42BB-86F0-3A8938258F51}" destId="{F9E781BD-74B6-4D8F-AB5E-FCE0DEACA573}" srcOrd="2" destOrd="0" presId="urn:microsoft.com/office/officeart/2005/8/layout/process1"/>
    <dgm:cxn modelId="{2F72329B-C53A-41D3-806E-40B3F0BC2D75}" type="presParOf" srcId="{02DC5119-D416-42BB-86F0-3A8938258F51}" destId="{FF6AFB4B-09CE-48BD-A44F-6F39D3C2621E}" srcOrd="3" destOrd="0" presId="urn:microsoft.com/office/officeart/2005/8/layout/process1"/>
    <dgm:cxn modelId="{AD5A6C25-C11E-4553-9A79-C4BFF6DCEEEF}" type="presParOf" srcId="{FF6AFB4B-09CE-48BD-A44F-6F39D3C2621E}" destId="{D0F21B3B-81A4-4DDD-9E40-30AE5D6052C2}" srcOrd="0" destOrd="0" presId="urn:microsoft.com/office/officeart/2005/8/layout/process1"/>
    <dgm:cxn modelId="{DC13D1F9-FBB3-42BB-A5F9-BA149FBC9373}" type="presParOf" srcId="{02DC5119-D416-42BB-86F0-3A8938258F51}" destId="{E7A34A66-DA1A-4142-95EA-E12E8D02C200}" srcOrd="4" destOrd="0" presId="urn:microsoft.com/office/officeart/2005/8/layout/process1"/>
    <dgm:cxn modelId="{4CBA4898-D63B-466A-B594-FE85E8D25412}" type="presParOf" srcId="{02DC5119-D416-42BB-86F0-3A8938258F51}" destId="{57BE5664-9768-4256-8803-DEBD86929D22}" srcOrd="5" destOrd="0" presId="urn:microsoft.com/office/officeart/2005/8/layout/process1"/>
    <dgm:cxn modelId="{2B3E9A4D-957F-451D-886D-45FAF29BF6CA}" type="presParOf" srcId="{57BE5664-9768-4256-8803-DEBD86929D22}" destId="{F516A64C-A14D-4DE8-BAA8-550131B3747A}" srcOrd="0" destOrd="0" presId="urn:microsoft.com/office/officeart/2005/8/layout/process1"/>
    <dgm:cxn modelId="{13342C06-0373-45AA-A27F-31193C2DB39B}" type="presParOf" srcId="{02DC5119-D416-42BB-86F0-3A8938258F51}" destId="{0FF99BD7-D198-4D28-BFB8-4325C39BB68F}" srcOrd="6" destOrd="0" presId="urn:microsoft.com/office/officeart/2005/8/layout/process1"/>
    <dgm:cxn modelId="{76A0ABB6-B7DD-4C75-8167-650DE1D4E82C}" type="presParOf" srcId="{02DC5119-D416-42BB-86F0-3A8938258F51}" destId="{324D8F10-D6A5-43D9-B451-E10A50852D09}" srcOrd="7" destOrd="0" presId="urn:microsoft.com/office/officeart/2005/8/layout/process1"/>
    <dgm:cxn modelId="{0E2C244C-9097-4CC1-BC12-8DD0D7E08778}" type="presParOf" srcId="{324D8F10-D6A5-43D9-B451-E10A50852D09}" destId="{EC855252-A6BB-4ACF-BDFF-FE527A3B2FEA}" srcOrd="0" destOrd="0" presId="urn:microsoft.com/office/officeart/2005/8/layout/process1"/>
    <dgm:cxn modelId="{1031A7D1-39AA-4C37-A388-6D66C34B5CE2}" type="presParOf" srcId="{02DC5119-D416-42BB-86F0-3A8938258F51}" destId="{38655B5F-04D0-408C-BA89-189EC3E1ABFB}" srcOrd="8" destOrd="0" presId="urn:microsoft.com/office/officeart/2005/8/layout/process1"/>
    <dgm:cxn modelId="{ACD5B22A-396C-452C-9C56-BA99A1D05414}" type="presParOf" srcId="{02DC5119-D416-42BB-86F0-3A8938258F51}" destId="{3144EE51-BB7A-4CFE-9EDA-CD21BA6894A0}" srcOrd="9" destOrd="0" presId="urn:microsoft.com/office/officeart/2005/8/layout/process1"/>
    <dgm:cxn modelId="{E2B8F556-8D6B-402F-A5F1-2FB9D0291A15}" type="presParOf" srcId="{3144EE51-BB7A-4CFE-9EDA-CD21BA6894A0}" destId="{64CE941F-3A41-49F2-BA4D-5900959DD3B9}" srcOrd="0" destOrd="0" presId="urn:microsoft.com/office/officeart/2005/8/layout/process1"/>
    <dgm:cxn modelId="{D65C3A3E-1B85-4A27-9D66-48B9B9F6A344}" type="presParOf" srcId="{02DC5119-D416-42BB-86F0-3A8938258F51}" destId="{42ADD410-C67C-429A-AEBC-4CFE235A69C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27B10-33E6-4B45-888B-856C6CB420CA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4C3DF1A-655D-4641-9893-D7F4963A683A}">
      <dgm:prSet phldrT="[Texto]" custT="1"/>
      <dgm:spPr/>
      <dgm:t>
        <a:bodyPr/>
        <a:lstStyle/>
        <a:p>
          <a:pPr algn="ctr"/>
          <a:r>
            <a:rPr lang="pt-BR" sz="1200" b="1" i="0" dirty="0">
              <a:latin typeface="Arial Narrow" panose="020B0606020202030204" pitchFamily="34" charset="0"/>
            </a:rPr>
            <a:t>2012</a:t>
          </a:r>
        </a:p>
        <a:p>
          <a:pPr algn="ctr"/>
          <a:r>
            <a:rPr lang="pt-BR" sz="1200" b="0" i="0" dirty="0">
              <a:latin typeface="Arial Narrow" panose="020B0606020202030204" pitchFamily="34" charset="0"/>
            </a:rPr>
            <a:t>8º Colocado</a:t>
          </a:r>
        </a:p>
        <a:p>
          <a:pPr algn="ctr"/>
          <a:r>
            <a:rPr lang="pt-BR" sz="1200" b="0" i="0" dirty="0">
              <a:latin typeface="Arial Narrow" panose="020B0606020202030204" pitchFamily="34" charset="0"/>
            </a:rPr>
            <a:t>1,08 GW</a:t>
          </a:r>
        </a:p>
      </dgm:t>
    </dgm:pt>
    <dgm:pt modelId="{766D30E4-C543-4CE0-8946-6070FD4EC809}" type="parTrans" cxnId="{FE4DAD4B-5657-43E1-B41A-1739A465381B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DAE3AD4A-4979-4883-AEE4-154BFDBDCE73}" type="sibTrans" cxnId="{FE4DAD4B-5657-43E1-B41A-1739A465381B}">
      <dgm:prSet custT="1"/>
      <dgm:spPr/>
      <dgm:t>
        <a:bodyPr/>
        <a:lstStyle/>
        <a:p>
          <a:pPr algn="ctr"/>
          <a:endParaRPr lang="pt-BR" sz="1200" b="0" i="0" dirty="0">
            <a:latin typeface="Arial Narrow" panose="020B0606020202030204" pitchFamily="34" charset="0"/>
          </a:endParaRPr>
        </a:p>
      </dgm:t>
    </dgm:pt>
    <dgm:pt modelId="{2168679D-FF73-4615-8787-EC5DCFDB4B17}">
      <dgm:prSet phldrT="[Texto]" custT="1"/>
      <dgm:spPr>
        <a:gradFill rotWithShape="0">
          <a:gsLst>
            <a:gs pos="0">
              <a:srgbClr val="0C91C0">
                <a:hueOff val="340442"/>
                <a:satOff val="3925"/>
                <a:lumOff val="-3857"/>
                <a:alphaOff val="0"/>
                <a:shade val="51000"/>
                <a:satMod val="130000"/>
              </a:srgbClr>
            </a:gs>
            <a:gs pos="80000">
              <a:srgbClr val="0C91C0">
                <a:hueOff val="340442"/>
                <a:satOff val="3925"/>
                <a:lumOff val="-3857"/>
                <a:alphaOff val="0"/>
                <a:shade val="93000"/>
                <a:satMod val="130000"/>
              </a:srgbClr>
            </a:gs>
            <a:gs pos="100000">
              <a:srgbClr val="0C91C0">
                <a:hueOff val="340442"/>
                <a:satOff val="3925"/>
                <a:lumOff val="-38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algn="ctr"/>
          <a:r>
            <a:rPr lang="pt-BR" sz="1200" b="1" i="0" kern="1200" dirty="0">
              <a:latin typeface="Arial Narrow" panose="020B0606020202030204" pitchFamily="34" charset="0"/>
            </a:rPr>
            <a:t>2013</a:t>
          </a:r>
        </a:p>
        <a:p>
          <a:pPr algn="ctr"/>
          <a:r>
            <a:rPr lang="pt-BR" sz="1200" b="0" i="0" kern="1200" dirty="0">
              <a:latin typeface="Arial Narrow" panose="020B0606020202030204" pitchFamily="34" charset="0"/>
            </a:rPr>
            <a:t>7º </a:t>
          </a: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Colocado</a:t>
          </a:r>
        </a:p>
        <a:p>
          <a:pPr algn="ctr"/>
          <a:r>
            <a:rPr lang="pt-BR" sz="1200" b="0" i="0" kern="1200" dirty="0">
              <a:latin typeface="Arial Narrow" panose="020B0606020202030204" pitchFamily="34" charset="0"/>
            </a:rPr>
            <a:t>0,95 GW</a:t>
          </a:r>
        </a:p>
      </dgm:t>
    </dgm:pt>
    <dgm:pt modelId="{81210A11-47DC-4BDF-92CF-5F249EA379F4}" type="parTrans" cxnId="{0B8521C3-0FB3-4CA1-A8F8-0ECC3D03CC80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F5E4F4EF-55E4-4A72-8E41-687F1B88F25A}" type="sibTrans" cxnId="{0B8521C3-0FB3-4CA1-A8F8-0ECC3D03CC80}">
      <dgm:prSet custT="1"/>
      <dgm:spPr>
        <a:solidFill>
          <a:srgbClr val="0C91C0">
            <a:hueOff val="510663"/>
            <a:satOff val="5887"/>
            <a:lumOff val="-578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F49356C-8137-4A62-B77F-79FE5D9AF874}">
      <dgm:prSet phldrT="[Texto]" custT="1"/>
      <dgm:spPr>
        <a:gradFill rotWithShape="0">
          <a:gsLst>
            <a:gs pos="0">
              <a:srgbClr val="0C91C0">
                <a:hueOff val="680884"/>
                <a:satOff val="7849"/>
                <a:lumOff val="-7714"/>
                <a:alphaOff val="0"/>
                <a:shade val="51000"/>
                <a:satMod val="130000"/>
              </a:srgbClr>
            </a:gs>
            <a:gs pos="80000">
              <a:srgbClr val="0C91C0">
                <a:hueOff val="680884"/>
                <a:satOff val="7849"/>
                <a:lumOff val="-7714"/>
                <a:alphaOff val="0"/>
                <a:shade val="93000"/>
                <a:satMod val="130000"/>
              </a:srgbClr>
            </a:gs>
            <a:gs pos="100000">
              <a:srgbClr val="0C91C0">
                <a:hueOff val="680884"/>
                <a:satOff val="7849"/>
                <a:lumOff val="-7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2014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4º Colocado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2,50 GW</a:t>
          </a:r>
        </a:p>
      </dgm:t>
    </dgm:pt>
    <dgm:pt modelId="{161BD866-C227-4AAA-965A-F2CE6F13D80B}" type="parTrans" cxnId="{F4A158E8-21C2-45BD-B661-4D41F71F41D7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30702DC8-25B7-45B9-AEE3-95C0A2C7DFC9}" type="sibTrans" cxnId="{F4A158E8-21C2-45BD-B661-4D41F71F41D7}">
      <dgm:prSet custT="1"/>
      <dgm:spPr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CF3AA44-74E9-40E8-8882-3A90E3878B79}">
      <dgm:prSet phldrT="[Texto]" custT="1"/>
      <dgm:spPr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2015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4º Colocado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2,75 GW</a:t>
          </a:r>
        </a:p>
      </dgm:t>
    </dgm:pt>
    <dgm:pt modelId="{2016394A-91DA-4B41-891E-32F4EB8E6D73}" type="parTrans" cxnId="{43E83B2E-083B-467D-BD08-0A773EBD0009}">
      <dgm:prSet/>
      <dgm:spPr/>
      <dgm:t>
        <a:bodyPr/>
        <a:lstStyle/>
        <a:p>
          <a:pPr algn="ctr"/>
          <a:endParaRPr lang="pt-BR" sz="1200" b="0" i="0">
            <a:latin typeface="Arial Narrow" panose="020B0606020202030204" pitchFamily="34" charset="0"/>
          </a:endParaRPr>
        </a:p>
      </dgm:t>
    </dgm:pt>
    <dgm:pt modelId="{E9345D6F-1016-40E0-968E-C4D5D290989C}" type="sibTrans" cxnId="{43E83B2E-083B-467D-BD08-0A773EBD0009}">
      <dgm:prSet custT="1"/>
      <dgm:spPr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02AAB4C-FEA4-4874-8146-58650A8FBA61}">
      <dgm:prSet phldrT="[Texto]" custT="1"/>
      <dgm:spPr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2016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5º Colocado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2,01 GW</a:t>
          </a:r>
        </a:p>
      </dgm:t>
    </dgm:pt>
    <dgm:pt modelId="{C560CF27-D561-45A1-AA33-BA7F44A89E30}" type="parTrans" cxnId="{8313E471-B146-4B38-9C74-67B328E2032E}">
      <dgm:prSet/>
      <dgm:spPr/>
      <dgm:t>
        <a:bodyPr/>
        <a:lstStyle/>
        <a:p>
          <a:endParaRPr lang="pt-BR" sz="1200">
            <a:latin typeface="Arial Narrow" panose="020B0606020202030204" pitchFamily="34" charset="0"/>
          </a:endParaRPr>
        </a:p>
      </dgm:t>
    </dgm:pt>
    <dgm:pt modelId="{542E1980-3FC3-4619-AD5A-7B5DCFBB1C6B}" type="sibTrans" cxnId="{8313E471-B146-4B38-9C74-67B328E2032E}">
      <dgm:prSet/>
      <dgm:spPr>
        <a:solidFill>
          <a:srgbClr val="00B050"/>
        </a:solidFill>
      </dgm:spPr>
      <dgm:t>
        <a:bodyPr/>
        <a:lstStyle/>
        <a:p>
          <a:endParaRPr lang="pt-BR" sz="1200" dirty="0">
            <a:latin typeface="Arial Narrow" panose="020B0606020202030204" pitchFamily="34" charset="0"/>
          </a:endParaRPr>
        </a:p>
      </dgm:t>
    </dgm:pt>
    <dgm:pt modelId="{21D09D9B-98A7-4F39-8F18-A8C4F7F73A52}">
      <dgm:prSet phldrT="[Texto]"/>
      <dgm:spPr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38100" tIns="38100" rIns="38100" bIns="38100" numCol="1" spcCol="1270" anchor="ctr" anchorCtr="0"/>
        <a:lstStyle/>
        <a:p>
          <a:pPr>
            <a:buNone/>
          </a:pPr>
          <a:r>
            <a:rPr lang="pt-BR" b="1" i="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2017</a:t>
          </a:r>
        </a:p>
        <a:p>
          <a:pPr>
            <a:buNone/>
          </a:pPr>
          <a:r>
            <a:rPr lang="pt-BR" b="1" i="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6º Colocado</a:t>
          </a:r>
        </a:p>
        <a:p>
          <a:pPr>
            <a:buNone/>
          </a:pPr>
          <a:r>
            <a:rPr lang="pt-BR" b="1" i="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2,02 GW</a:t>
          </a:r>
        </a:p>
      </dgm:t>
    </dgm:pt>
    <dgm:pt modelId="{76208498-4447-4A80-A233-225A51BECD61}" type="parTrans" cxnId="{E39DED83-159F-426D-83AD-266BDFFBF7F6}">
      <dgm:prSet/>
      <dgm:spPr/>
      <dgm:t>
        <a:bodyPr/>
        <a:lstStyle/>
        <a:p>
          <a:endParaRPr lang="pt-BR"/>
        </a:p>
      </dgm:t>
    </dgm:pt>
    <dgm:pt modelId="{E349C381-A6AC-49F3-B482-CC5CBB81C89F}" type="sibTrans" cxnId="{E39DED83-159F-426D-83AD-266BDFFBF7F6}">
      <dgm:prSet/>
      <dgm:spPr/>
      <dgm:t>
        <a:bodyPr/>
        <a:lstStyle/>
        <a:p>
          <a:endParaRPr lang="pt-BR"/>
        </a:p>
      </dgm:t>
    </dgm:pt>
    <dgm:pt modelId="{02DC5119-D416-42BB-86F0-3A8938258F51}" type="pres">
      <dgm:prSet presAssocID="{2D827B10-33E6-4B45-888B-856C6CB420CA}" presName="Name0" presStyleCnt="0">
        <dgm:presLayoutVars>
          <dgm:dir/>
          <dgm:resizeHandles val="exact"/>
        </dgm:presLayoutVars>
      </dgm:prSet>
      <dgm:spPr/>
    </dgm:pt>
    <dgm:pt modelId="{764ECCD2-21DC-46E8-9986-DF0CC154E3D2}" type="pres">
      <dgm:prSet presAssocID="{34C3DF1A-655D-4641-9893-D7F4963A683A}" presName="node" presStyleLbl="node1" presStyleIdx="0" presStyleCnt="6">
        <dgm:presLayoutVars>
          <dgm:bulletEnabled val="1"/>
        </dgm:presLayoutVars>
      </dgm:prSet>
      <dgm:spPr/>
    </dgm:pt>
    <dgm:pt modelId="{BEBE1D6F-6ACE-43A7-83A2-390297C0617E}" type="pres">
      <dgm:prSet presAssocID="{DAE3AD4A-4979-4883-AEE4-154BFDBDCE73}" presName="sibTrans" presStyleLbl="sibTrans2D1" presStyleIdx="0" presStyleCnt="5"/>
      <dgm:spPr/>
    </dgm:pt>
    <dgm:pt modelId="{1B036038-7610-4A2A-9F82-45E1D396309F}" type="pres">
      <dgm:prSet presAssocID="{DAE3AD4A-4979-4883-AEE4-154BFDBDCE73}" presName="connectorText" presStyleLbl="sibTrans2D1" presStyleIdx="0" presStyleCnt="5"/>
      <dgm:spPr/>
    </dgm:pt>
    <dgm:pt modelId="{F9E781BD-74B6-4D8F-AB5E-FCE0DEACA573}" type="pres">
      <dgm:prSet presAssocID="{2168679D-FF73-4615-8787-EC5DCFDB4B17}" presName="node" presStyleLbl="node1" presStyleIdx="1" presStyleCnt="6">
        <dgm:presLayoutVars>
          <dgm:bulletEnabled val="1"/>
        </dgm:presLayoutVars>
      </dgm:prSet>
      <dgm:spPr>
        <a:xfrm>
          <a:off x="1940618" y="0"/>
          <a:ext cx="1383894" cy="720080"/>
        </a:xfrm>
        <a:prstGeom prst="roundRect">
          <a:avLst>
            <a:gd name="adj" fmla="val 10000"/>
          </a:avLst>
        </a:prstGeom>
      </dgm:spPr>
    </dgm:pt>
    <dgm:pt modelId="{FF6AFB4B-09CE-48BD-A44F-6F39D3C2621E}" type="pres">
      <dgm:prSet presAssocID="{F5E4F4EF-55E4-4A72-8E41-687F1B88F25A}" presName="sibTrans" presStyleLbl="sibTrans2D1" presStyleIdx="1" presStyleCnt="5"/>
      <dgm:spPr>
        <a:xfrm>
          <a:off x="3462902" y="188437"/>
          <a:ext cx="293385" cy="343205"/>
        </a:xfrm>
        <a:prstGeom prst="rightArrow">
          <a:avLst>
            <a:gd name="adj1" fmla="val 60000"/>
            <a:gd name="adj2" fmla="val 50000"/>
          </a:avLst>
        </a:prstGeom>
      </dgm:spPr>
    </dgm:pt>
    <dgm:pt modelId="{D0F21B3B-81A4-4DDD-9E40-30AE5D6052C2}" type="pres">
      <dgm:prSet presAssocID="{F5E4F4EF-55E4-4A72-8E41-687F1B88F25A}" presName="connectorText" presStyleLbl="sibTrans2D1" presStyleIdx="1" presStyleCnt="5"/>
      <dgm:spPr/>
    </dgm:pt>
    <dgm:pt modelId="{E7A34A66-DA1A-4142-95EA-E12E8D02C200}" type="pres">
      <dgm:prSet presAssocID="{0F49356C-8137-4A62-B77F-79FE5D9AF874}" presName="node" presStyleLbl="node1" presStyleIdx="2" presStyleCnt="6">
        <dgm:presLayoutVars>
          <dgm:bulletEnabled val="1"/>
        </dgm:presLayoutVars>
      </dgm:prSet>
      <dgm:spPr>
        <a:xfrm>
          <a:off x="3878070" y="0"/>
          <a:ext cx="1383894" cy="720080"/>
        </a:xfrm>
        <a:prstGeom prst="roundRect">
          <a:avLst>
            <a:gd name="adj" fmla="val 10000"/>
          </a:avLst>
        </a:prstGeom>
      </dgm:spPr>
    </dgm:pt>
    <dgm:pt modelId="{57BE5664-9768-4256-8803-DEBD86929D22}" type="pres">
      <dgm:prSet presAssocID="{30702DC8-25B7-45B9-AEE3-95C0A2C7DFC9}" presName="sibTrans" presStyleLbl="sibTrans2D1" presStyleIdx="2" presStyleCnt="5"/>
      <dgm:spPr>
        <a:xfrm>
          <a:off x="5400355" y="188437"/>
          <a:ext cx="293385" cy="343205"/>
        </a:xfrm>
        <a:prstGeom prst="rightArrow">
          <a:avLst>
            <a:gd name="adj1" fmla="val 60000"/>
            <a:gd name="adj2" fmla="val 50000"/>
          </a:avLst>
        </a:prstGeom>
      </dgm:spPr>
    </dgm:pt>
    <dgm:pt modelId="{F516A64C-A14D-4DE8-BAA8-550131B3747A}" type="pres">
      <dgm:prSet presAssocID="{30702DC8-25B7-45B9-AEE3-95C0A2C7DFC9}" presName="connectorText" presStyleLbl="sibTrans2D1" presStyleIdx="2" presStyleCnt="5"/>
      <dgm:spPr/>
    </dgm:pt>
    <dgm:pt modelId="{0FF99BD7-D198-4D28-BFB8-4325C39BB68F}" type="pres">
      <dgm:prSet presAssocID="{DCF3AA44-74E9-40E8-8882-3A90E3878B79}" presName="node" presStyleLbl="node1" presStyleIdx="3" presStyleCnt="6">
        <dgm:presLayoutVars>
          <dgm:bulletEnabled val="1"/>
        </dgm:presLayoutVars>
      </dgm:prSet>
      <dgm:spPr>
        <a:xfrm>
          <a:off x="5815523" y="0"/>
          <a:ext cx="1383894" cy="720080"/>
        </a:xfrm>
        <a:prstGeom prst="roundRect">
          <a:avLst>
            <a:gd name="adj" fmla="val 10000"/>
          </a:avLst>
        </a:prstGeom>
      </dgm:spPr>
    </dgm:pt>
    <dgm:pt modelId="{324D8F10-D6A5-43D9-B451-E10A50852D09}" type="pres">
      <dgm:prSet presAssocID="{E9345D6F-1016-40E0-968E-C4D5D290989C}" presName="sibTrans" presStyleLbl="sibTrans2D1" presStyleIdx="3" presStyleCnt="5"/>
      <dgm:spPr>
        <a:xfrm>
          <a:off x="6502148" y="243966"/>
          <a:ext cx="259927" cy="304066"/>
        </a:xfrm>
        <a:prstGeom prst="rightArrow">
          <a:avLst>
            <a:gd name="adj1" fmla="val 60000"/>
            <a:gd name="adj2" fmla="val 50000"/>
          </a:avLst>
        </a:prstGeom>
      </dgm:spPr>
    </dgm:pt>
    <dgm:pt modelId="{EC855252-A6BB-4ACF-BDFF-FE527A3B2FEA}" type="pres">
      <dgm:prSet presAssocID="{E9345D6F-1016-40E0-968E-C4D5D290989C}" presName="connectorText" presStyleLbl="sibTrans2D1" presStyleIdx="3" presStyleCnt="5"/>
      <dgm:spPr/>
    </dgm:pt>
    <dgm:pt modelId="{38655B5F-04D0-408C-BA89-189EC3E1ABFB}" type="pres">
      <dgm:prSet presAssocID="{F02AAB4C-FEA4-4874-8146-58650A8FBA61}" presName="node" presStyleLbl="node1" presStyleIdx="4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144EE51-BB7A-4CFE-9EDA-CD21BA6894A0}" type="pres">
      <dgm:prSet presAssocID="{542E1980-3FC3-4619-AD5A-7B5DCFBB1C6B}" presName="sibTrans" presStyleLbl="sibTrans2D1" presStyleIdx="4" presStyleCnt="5"/>
      <dgm:spPr/>
    </dgm:pt>
    <dgm:pt modelId="{64CE941F-3A41-49F2-BA4D-5900959DD3B9}" type="pres">
      <dgm:prSet presAssocID="{542E1980-3FC3-4619-AD5A-7B5DCFBB1C6B}" presName="connectorText" presStyleLbl="sibTrans2D1" presStyleIdx="4" presStyleCnt="5"/>
      <dgm:spPr/>
    </dgm:pt>
    <dgm:pt modelId="{42ADD410-C67C-429A-AEBC-4CFE235A69CD}" type="pres">
      <dgm:prSet presAssocID="{21D09D9B-98A7-4F39-8F18-A8C4F7F73A52}" presName="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9D4ECB13-19C0-480F-9E6B-FFDF9E1E1E16}" type="presOf" srcId="{F02AAB4C-FEA4-4874-8146-58650A8FBA61}" destId="{38655B5F-04D0-408C-BA89-189EC3E1ABFB}" srcOrd="0" destOrd="0" presId="urn:microsoft.com/office/officeart/2005/8/layout/process1"/>
    <dgm:cxn modelId="{A22D9814-A498-4DA6-9684-8B2A952D71F3}" type="presOf" srcId="{2168679D-FF73-4615-8787-EC5DCFDB4B17}" destId="{F9E781BD-74B6-4D8F-AB5E-FCE0DEACA573}" srcOrd="0" destOrd="0" presId="urn:microsoft.com/office/officeart/2005/8/layout/process1"/>
    <dgm:cxn modelId="{AB04B924-8A84-45E6-AE56-34B8AA3DB841}" type="presOf" srcId="{DAE3AD4A-4979-4883-AEE4-154BFDBDCE73}" destId="{1B036038-7610-4A2A-9F82-45E1D396309F}" srcOrd="1" destOrd="0" presId="urn:microsoft.com/office/officeart/2005/8/layout/process1"/>
    <dgm:cxn modelId="{2616082B-6785-4D28-A6BD-E8B7FC590255}" type="presOf" srcId="{E9345D6F-1016-40E0-968E-C4D5D290989C}" destId="{EC855252-A6BB-4ACF-BDFF-FE527A3B2FEA}" srcOrd="1" destOrd="0" presId="urn:microsoft.com/office/officeart/2005/8/layout/process1"/>
    <dgm:cxn modelId="{6EECD62B-5D86-4BDF-8559-FCAE184EBC58}" type="presOf" srcId="{F5E4F4EF-55E4-4A72-8E41-687F1B88F25A}" destId="{D0F21B3B-81A4-4DDD-9E40-30AE5D6052C2}" srcOrd="1" destOrd="0" presId="urn:microsoft.com/office/officeart/2005/8/layout/process1"/>
    <dgm:cxn modelId="{4FE40C2D-0956-4448-922B-31831A8F8E99}" type="presOf" srcId="{DCF3AA44-74E9-40E8-8882-3A90E3878B79}" destId="{0FF99BD7-D198-4D28-BFB8-4325C39BB68F}" srcOrd="0" destOrd="0" presId="urn:microsoft.com/office/officeart/2005/8/layout/process1"/>
    <dgm:cxn modelId="{9FD0802D-2C87-4318-B912-7E35F9F727E8}" type="presOf" srcId="{2D827B10-33E6-4B45-888B-856C6CB420CA}" destId="{02DC5119-D416-42BB-86F0-3A8938258F51}" srcOrd="0" destOrd="0" presId="urn:microsoft.com/office/officeart/2005/8/layout/process1"/>
    <dgm:cxn modelId="{43E83B2E-083B-467D-BD08-0A773EBD0009}" srcId="{2D827B10-33E6-4B45-888B-856C6CB420CA}" destId="{DCF3AA44-74E9-40E8-8882-3A90E3878B79}" srcOrd="3" destOrd="0" parTransId="{2016394A-91DA-4B41-891E-32F4EB8E6D73}" sibTransId="{E9345D6F-1016-40E0-968E-C4D5D290989C}"/>
    <dgm:cxn modelId="{8290922F-2135-4654-9AC5-8F456E7F5D17}" type="presOf" srcId="{30702DC8-25B7-45B9-AEE3-95C0A2C7DFC9}" destId="{F516A64C-A14D-4DE8-BAA8-550131B3747A}" srcOrd="1" destOrd="0" presId="urn:microsoft.com/office/officeart/2005/8/layout/process1"/>
    <dgm:cxn modelId="{82247B34-707B-4A9B-BC5F-C5C677917C95}" type="presOf" srcId="{E9345D6F-1016-40E0-968E-C4D5D290989C}" destId="{324D8F10-D6A5-43D9-B451-E10A50852D09}" srcOrd="0" destOrd="0" presId="urn:microsoft.com/office/officeart/2005/8/layout/process1"/>
    <dgm:cxn modelId="{314CA936-869D-4D13-8C11-623F503545E7}" type="presOf" srcId="{34C3DF1A-655D-4641-9893-D7F4963A683A}" destId="{764ECCD2-21DC-46E8-9986-DF0CC154E3D2}" srcOrd="0" destOrd="0" presId="urn:microsoft.com/office/officeart/2005/8/layout/process1"/>
    <dgm:cxn modelId="{A16F9B5E-1E9D-472D-8EB7-6DAAA2900397}" type="presOf" srcId="{542E1980-3FC3-4619-AD5A-7B5DCFBB1C6B}" destId="{3144EE51-BB7A-4CFE-9EDA-CD21BA6894A0}" srcOrd="0" destOrd="0" presId="urn:microsoft.com/office/officeart/2005/8/layout/process1"/>
    <dgm:cxn modelId="{FE4DAD4B-5657-43E1-B41A-1739A465381B}" srcId="{2D827B10-33E6-4B45-888B-856C6CB420CA}" destId="{34C3DF1A-655D-4641-9893-D7F4963A683A}" srcOrd="0" destOrd="0" parTransId="{766D30E4-C543-4CE0-8946-6070FD4EC809}" sibTransId="{DAE3AD4A-4979-4883-AEE4-154BFDBDCE73}"/>
    <dgm:cxn modelId="{8313E471-B146-4B38-9C74-67B328E2032E}" srcId="{2D827B10-33E6-4B45-888B-856C6CB420CA}" destId="{F02AAB4C-FEA4-4874-8146-58650A8FBA61}" srcOrd="4" destOrd="0" parTransId="{C560CF27-D561-45A1-AA33-BA7F44A89E30}" sibTransId="{542E1980-3FC3-4619-AD5A-7B5DCFBB1C6B}"/>
    <dgm:cxn modelId="{E39DED83-159F-426D-83AD-266BDFFBF7F6}" srcId="{2D827B10-33E6-4B45-888B-856C6CB420CA}" destId="{21D09D9B-98A7-4F39-8F18-A8C4F7F73A52}" srcOrd="5" destOrd="0" parTransId="{76208498-4447-4A80-A233-225A51BECD61}" sibTransId="{E349C381-A6AC-49F3-B482-CC5CBB81C89F}"/>
    <dgm:cxn modelId="{4035B4B1-7BCC-4C86-B456-8370BAF94050}" type="presOf" srcId="{0F49356C-8137-4A62-B77F-79FE5D9AF874}" destId="{E7A34A66-DA1A-4142-95EA-E12E8D02C200}" srcOrd="0" destOrd="0" presId="urn:microsoft.com/office/officeart/2005/8/layout/process1"/>
    <dgm:cxn modelId="{B8955AB9-38B1-4A3E-8AA3-F319995C5BB5}" type="presOf" srcId="{30702DC8-25B7-45B9-AEE3-95C0A2C7DFC9}" destId="{57BE5664-9768-4256-8803-DEBD86929D22}" srcOrd="0" destOrd="0" presId="urn:microsoft.com/office/officeart/2005/8/layout/process1"/>
    <dgm:cxn modelId="{0B8521C3-0FB3-4CA1-A8F8-0ECC3D03CC80}" srcId="{2D827B10-33E6-4B45-888B-856C6CB420CA}" destId="{2168679D-FF73-4615-8787-EC5DCFDB4B17}" srcOrd="1" destOrd="0" parTransId="{81210A11-47DC-4BDF-92CF-5F249EA379F4}" sibTransId="{F5E4F4EF-55E4-4A72-8E41-687F1B88F25A}"/>
    <dgm:cxn modelId="{B3AE61C4-46CD-4340-B2E3-58BEE24C3245}" type="presOf" srcId="{F5E4F4EF-55E4-4A72-8E41-687F1B88F25A}" destId="{FF6AFB4B-09CE-48BD-A44F-6F39D3C2621E}" srcOrd="0" destOrd="0" presId="urn:microsoft.com/office/officeart/2005/8/layout/process1"/>
    <dgm:cxn modelId="{16AF9CCA-3CB7-4693-9188-1B6629EC5C6D}" type="presOf" srcId="{542E1980-3FC3-4619-AD5A-7B5DCFBB1C6B}" destId="{64CE941F-3A41-49F2-BA4D-5900959DD3B9}" srcOrd="1" destOrd="0" presId="urn:microsoft.com/office/officeart/2005/8/layout/process1"/>
    <dgm:cxn modelId="{62F51DE2-4F0C-4E29-AFBC-39D2A08385FE}" type="presOf" srcId="{21D09D9B-98A7-4F39-8F18-A8C4F7F73A52}" destId="{42ADD410-C67C-429A-AEBC-4CFE235A69CD}" srcOrd="0" destOrd="0" presId="urn:microsoft.com/office/officeart/2005/8/layout/process1"/>
    <dgm:cxn modelId="{F4A158E8-21C2-45BD-B661-4D41F71F41D7}" srcId="{2D827B10-33E6-4B45-888B-856C6CB420CA}" destId="{0F49356C-8137-4A62-B77F-79FE5D9AF874}" srcOrd="2" destOrd="0" parTransId="{161BD866-C227-4AAA-965A-F2CE6F13D80B}" sibTransId="{30702DC8-25B7-45B9-AEE3-95C0A2C7DFC9}"/>
    <dgm:cxn modelId="{AFD0C1EA-A696-4833-81F6-CA7831E1C76A}" type="presOf" srcId="{DAE3AD4A-4979-4883-AEE4-154BFDBDCE73}" destId="{BEBE1D6F-6ACE-43A7-83A2-390297C0617E}" srcOrd="0" destOrd="0" presId="urn:microsoft.com/office/officeart/2005/8/layout/process1"/>
    <dgm:cxn modelId="{17109C92-DA83-4705-9B22-2CEFC34DC30D}" type="presParOf" srcId="{02DC5119-D416-42BB-86F0-3A8938258F51}" destId="{764ECCD2-21DC-46E8-9986-DF0CC154E3D2}" srcOrd="0" destOrd="0" presId="urn:microsoft.com/office/officeart/2005/8/layout/process1"/>
    <dgm:cxn modelId="{A4285D45-5B8F-4FBE-BEB9-3430636E8CBC}" type="presParOf" srcId="{02DC5119-D416-42BB-86F0-3A8938258F51}" destId="{BEBE1D6F-6ACE-43A7-83A2-390297C0617E}" srcOrd="1" destOrd="0" presId="urn:microsoft.com/office/officeart/2005/8/layout/process1"/>
    <dgm:cxn modelId="{59D0B65C-ECFC-48F5-9F65-D926BE1C6CF6}" type="presParOf" srcId="{BEBE1D6F-6ACE-43A7-83A2-390297C0617E}" destId="{1B036038-7610-4A2A-9F82-45E1D396309F}" srcOrd="0" destOrd="0" presId="urn:microsoft.com/office/officeart/2005/8/layout/process1"/>
    <dgm:cxn modelId="{FA6700F2-AB71-44F7-9359-72525B226254}" type="presParOf" srcId="{02DC5119-D416-42BB-86F0-3A8938258F51}" destId="{F9E781BD-74B6-4D8F-AB5E-FCE0DEACA573}" srcOrd="2" destOrd="0" presId="urn:microsoft.com/office/officeart/2005/8/layout/process1"/>
    <dgm:cxn modelId="{2F72329B-C53A-41D3-806E-40B3F0BC2D75}" type="presParOf" srcId="{02DC5119-D416-42BB-86F0-3A8938258F51}" destId="{FF6AFB4B-09CE-48BD-A44F-6F39D3C2621E}" srcOrd="3" destOrd="0" presId="urn:microsoft.com/office/officeart/2005/8/layout/process1"/>
    <dgm:cxn modelId="{AD5A6C25-C11E-4553-9A79-C4BFF6DCEEEF}" type="presParOf" srcId="{FF6AFB4B-09CE-48BD-A44F-6F39D3C2621E}" destId="{D0F21B3B-81A4-4DDD-9E40-30AE5D6052C2}" srcOrd="0" destOrd="0" presId="urn:microsoft.com/office/officeart/2005/8/layout/process1"/>
    <dgm:cxn modelId="{DC13D1F9-FBB3-42BB-A5F9-BA149FBC9373}" type="presParOf" srcId="{02DC5119-D416-42BB-86F0-3A8938258F51}" destId="{E7A34A66-DA1A-4142-95EA-E12E8D02C200}" srcOrd="4" destOrd="0" presId="urn:microsoft.com/office/officeart/2005/8/layout/process1"/>
    <dgm:cxn modelId="{4CBA4898-D63B-466A-B594-FE85E8D25412}" type="presParOf" srcId="{02DC5119-D416-42BB-86F0-3A8938258F51}" destId="{57BE5664-9768-4256-8803-DEBD86929D22}" srcOrd="5" destOrd="0" presId="urn:microsoft.com/office/officeart/2005/8/layout/process1"/>
    <dgm:cxn modelId="{2B3E9A4D-957F-451D-886D-45FAF29BF6CA}" type="presParOf" srcId="{57BE5664-9768-4256-8803-DEBD86929D22}" destId="{F516A64C-A14D-4DE8-BAA8-550131B3747A}" srcOrd="0" destOrd="0" presId="urn:microsoft.com/office/officeart/2005/8/layout/process1"/>
    <dgm:cxn modelId="{13342C06-0373-45AA-A27F-31193C2DB39B}" type="presParOf" srcId="{02DC5119-D416-42BB-86F0-3A8938258F51}" destId="{0FF99BD7-D198-4D28-BFB8-4325C39BB68F}" srcOrd="6" destOrd="0" presId="urn:microsoft.com/office/officeart/2005/8/layout/process1"/>
    <dgm:cxn modelId="{76A0ABB6-B7DD-4C75-8167-650DE1D4E82C}" type="presParOf" srcId="{02DC5119-D416-42BB-86F0-3A8938258F51}" destId="{324D8F10-D6A5-43D9-B451-E10A50852D09}" srcOrd="7" destOrd="0" presId="urn:microsoft.com/office/officeart/2005/8/layout/process1"/>
    <dgm:cxn modelId="{0E2C244C-9097-4CC1-BC12-8DD0D7E08778}" type="presParOf" srcId="{324D8F10-D6A5-43D9-B451-E10A50852D09}" destId="{EC855252-A6BB-4ACF-BDFF-FE527A3B2FEA}" srcOrd="0" destOrd="0" presId="urn:microsoft.com/office/officeart/2005/8/layout/process1"/>
    <dgm:cxn modelId="{1031A7D1-39AA-4C37-A388-6D66C34B5CE2}" type="presParOf" srcId="{02DC5119-D416-42BB-86F0-3A8938258F51}" destId="{38655B5F-04D0-408C-BA89-189EC3E1ABFB}" srcOrd="8" destOrd="0" presId="urn:microsoft.com/office/officeart/2005/8/layout/process1"/>
    <dgm:cxn modelId="{ACD5B22A-396C-452C-9C56-BA99A1D05414}" type="presParOf" srcId="{02DC5119-D416-42BB-86F0-3A8938258F51}" destId="{3144EE51-BB7A-4CFE-9EDA-CD21BA6894A0}" srcOrd="9" destOrd="0" presId="urn:microsoft.com/office/officeart/2005/8/layout/process1"/>
    <dgm:cxn modelId="{E2B8F556-8D6B-402F-A5F1-2FB9D0291A15}" type="presParOf" srcId="{3144EE51-BB7A-4CFE-9EDA-CD21BA6894A0}" destId="{64CE941F-3A41-49F2-BA4D-5900959DD3B9}" srcOrd="0" destOrd="0" presId="urn:microsoft.com/office/officeart/2005/8/layout/process1"/>
    <dgm:cxn modelId="{D65C3A3E-1B85-4A27-9D66-48B9B9F6A344}" type="presParOf" srcId="{02DC5119-D416-42BB-86F0-3A8938258F51}" destId="{42ADD410-C67C-429A-AEBC-4CFE235A69C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6C4F3-B4FD-4B70-A30E-C007B407167B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98838C-4C6E-4732-AD09-36760DE7B69C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gm:t>
    </dgm:pt>
    <dgm:pt modelId="{1E863724-9678-4CB0-BE12-58793AA13BDF}" type="par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6183D-55D7-48A6-8C34-230A268A175F}" type="sib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16D48-2A84-4156-A052-643C0AFB806E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EB587874-924D-4AF9-920E-F82A83A8B1B3}" type="par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50701-5C78-44BE-87B6-629B3AF59CD6}" type="sib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27D03-65BE-452A-AB0C-E4B3936C760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gm:t>
    </dgm:pt>
    <dgm:pt modelId="{F5EDEF42-5886-41B8-AC21-9EAA325106EE}" type="par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1BB70-A2BD-4611-BE53-360C60505436}" type="sib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E6D45-6D0B-41DC-8CF6-BC4FD96D940D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gm:t>
    </dgm:pt>
    <dgm:pt modelId="{8CBE27F7-F0AD-4290-A509-70B2B9D77E64}" type="par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ED0F1-B895-4284-96EF-862CB2E9EA5D}" type="sib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36F6E-81B5-4611-90D9-1C5BA0AE4542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gm:t>
    </dgm:pt>
    <dgm:pt modelId="{4F201E0A-47D1-4F3B-998E-CCA41F224ADF}" type="par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F5ED0-5E25-4E44-BD80-BB13D45E9E75}" type="sib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5C2DE-F03B-46FF-A89B-9CB3564BBF5B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gm:t>
    </dgm:pt>
    <dgm:pt modelId="{AFA9FB39-A078-4315-9F33-575F485A0967}" type="par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D0AB0-5D97-4348-98DA-B31543B2ED79}" type="sib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91E2D-BAF8-4F56-8990-10E9382FD063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gm:t>
    </dgm:pt>
    <dgm:pt modelId="{122DF649-109D-4F03-8EF6-1E22F4DA9866}" type="par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DCE83-9433-4CFD-BD63-2F30621CA120}" type="sib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5BBA2-C447-4795-A523-48FCD205BE57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gm:t>
    </dgm:pt>
    <dgm:pt modelId="{6223416C-4C07-406E-A8AC-E5B3F5A96EEF}" type="par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E60BC-DFF2-4263-8EB4-B169983AB39B}" type="sib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1CDE7-5B06-411F-B2C4-385A5C1E8F68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gm:t>
    </dgm:pt>
    <dgm:pt modelId="{77E9BBCC-B951-4DE3-A104-D7FBB64AA8EF}" type="par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2294B-5A6B-47B7-87E3-191AD9440EEC}" type="sib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F9C84-2823-4E6D-89FD-D262C4311DC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2FAF1412-20DD-4279-AA97-C74134ED548A}" type="par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A78FB-5863-4944-B737-CED03B71AA39}" type="sib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CEB3E-DB97-49B3-A755-6CD076ACCC20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gm:t>
    </dgm:pt>
    <dgm:pt modelId="{38E64F26-5F19-4078-91AC-16BBAB5EBE16}" type="par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57F75-1186-4875-8B1C-2E34E5233B93}" type="sib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02CD2-57EA-4F8E-8126-E5C254E11B59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gm:t>
    </dgm:pt>
    <dgm:pt modelId="{C59D2FCD-D62B-4F23-89E1-7E1A5B17616B}" type="par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5791B-53AA-4A34-AF8D-4B6072E0EC0E}" type="sib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90CAC-EF07-4ECE-BD23-6CAF10DA133E}">
      <dgm:prSet phldrT="[Texto]" custT="1"/>
      <dgm:spPr/>
      <dgm:t>
        <a:bodyPr/>
        <a:lstStyle/>
        <a:p>
          <a:r>
            <a:rPr lang="pt-BR" sz="14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gm:t>
    </dgm:pt>
    <dgm:pt modelId="{63A245B8-7A53-4628-B5A3-3323EC2CF416}" type="par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D0CE2-9F6D-48E9-9AA6-0A3C80D52651}" type="sib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96C5B-EC4B-4A9C-9D37-FC57D2468DA5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gm:t>
    </dgm:pt>
    <dgm:pt modelId="{CEE45EF9-239F-42E7-8557-C887D023BD03}" type="par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C98B1-01DD-4C61-8033-D6824F2831B7}" type="sib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23B7-808C-4392-8B2F-767586690E9D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gm:t>
    </dgm:pt>
    <dgm:pt modelId="{E0FCB846-670F-4ECB-81A9-DFC02D82AC6E}" type="par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B3E01-EAB6-47BF-990C-54F369A4919B}" type="sib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7230A-CD45-4F0F-A44A-5F4D0F48C344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gm:t>
    </dgm:pt>
    <dgm:pt modelId="{DB22D353-2204-493A-9979-D3B95AC25387}" type="par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5909C-05C8-4FE6-AA5C-67BA6EF9EE7F}" type="sib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EBE44-D283-41AE-B513-273894181227}" type="pres">
      <dgm:prSet presAssocID="{A986C4F3-B4FD-4B70-A30E-C007B40716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93098B-E5B7-40CF-BFA2-18F54FFEF4AF}" type="pres">
      <dgm:prSet presAssocID="{F698838C-4C6E-4732-AD09-36760DE7B69C}" presName="root" presStyleCnt="0"/>
      <dgm:spPr/>
    </dgm:pt>
    <dgm:pt modelId="{5ED5217B-D54C-485C-A03E-E4CA770D3144}" type="pres">
      <dgm:prSet presAssocID="{F698838C-4C6E-4732-AD09-36760DE7B69C}" presName="rootComposite" presStyleCnt="0"/>
      <dgm:spPr/>
    </dgm:pt>
    <dgm:pt modelId="{4512BE63-CE73-46D9-9669-B7B91CB829C3}" type="pres">
      <dgm:prSet presAssocID="{F698838C-4C6E-4732-AD09-36760DE7B69C}" presName="rootText" presStyleLbl="node1" presStyleIdx="0" presStyleCnt="4"/>
      <dgm:spPr/>
    </dgm:pt>
    <dgm:pt modelId="{72A5959E-0738-4FA5-A307-F3880FDBC916}" type="pres">
      <dgm:prSet presAssocID="{F698838C-4C6E-4732-AD09-36760DE7B69C}" presName="rootConnector" presStyleLbl="node1" presStyleIdx="0" presStyleCnt="4"/>
      <dgm:spPr/>
    </dgm:pt>
    <dgm:pt modelId="{D7FAF27C-A716-4C2B-9B85-F68F44F4385C}" type="pres">
      <dgm:prSet presAssocID="{F698838C-4C6E-4732-AD09-36760DE7B69C}" presName="childShape" presStyleCnt="0"/>
      <dgm:spPr/>
    </dgm:pt>
    <dgm:pt modelId="{6262CDB5-2063-4AB7-B979-04E6F36C7A2E}" type="pres">
      <dgm:prSet presAssocID="{EB587874-924D-4AF9-920E-F82A83A8B1B3}" presName="Name13" presStyleLbl="parChTrans1D2" presStyleIdx="0" presStyleCnt="12"/>
      <dgm:spPr/>
    </dgm:pt>
    <dgm:pt modelId="{E245CC80-5AE5-4EBC-BE94-01B877EAF12E}" type="pres">
      <dgm:prSet presAssocID="{7F816D48-2A84-4156-A052-643C0AFB806E}" presName="childText" presStyleLbl="bgAcc1" presStyleIdx="0" presStyleCnt="12">
        <dgm:presLayoutVars>
          <dgm:bulletEnabled val="1"/>
        </dgm:presLayoutVars>
      </dgm:prSet>
      <dgm:spPr/>
    </dgm:pt>
    <dgm:pt modelId="{43A6C692-8329-41DE-93F0-3912E6C26F96}" type="pres">
      <dgm:prSet presAssocID="{F5EDEF42-5886-41B8-AC21-9EAA325106EE}" presName="Name13" presStyleLbl="parChTrans1D2" presStyleIdx="1" presStyleCnt="12"/>
      <dgm:spPr/>
    </dgm:pt>
    <dgm:pt modelId="{17DD436E-A095-4F0B-933D-95DCAFBD0879}" type="pres">
      <dgm:prSet presAssocID="{34227D03-65BE-452A-AB0C-E4B3936C7601}" presName="childText" presStyleLbl="bgAcc1" presStyleIdx="1" presStyleCnt="12" custLinFactNeighborY="37798">
        <dgm:presLayoutVars>
          <dgm:bulletEnabled val="1"/>
        </dgm:presLayoutVars>
      </dgm:prSet>
      <dgm:spPr/>
    </dgm:pt>
    <dgm:pt modelId="{928D8880-E891-44B9-B4C1-CD0BBBE0F63C}" type="pres">
      <dgm:prSet presAssocID="{122DF649-109D-4F03-8EF6-1E22F4DA9866}" presName="Name13" presStyleLbl="parChTrans1D2" presStyleIdx="2" presStyleCnt="12"/>
      <dgm:spPr/>
    </dgm:pt>
    <dgm:pt modelId="{99F50E62-06FA-4F09-9376-0943FB6B3EA1}" type="pres">
      <dgm:prSet presAssocID="{C1091E2D-BAF8-4F56-8990-10E9382FD063}" presName="childText" presStyleLbl="bgAcc1" presStyleIdx="2" presStyleCnt="12" custLinFactNeighborX="-282" custLinFactNeighborY="80777">
        <dgm:presLayoutVars>
          <dgm:bulletEnabled val="1"/>
        </dgm:presLayoutVars>
      </dgm:prSet>
      <dgm:spPr/>
    </dgm:pt>
    <dgm:pt modelId="{464629F7-FFDB-4311-A9B3-5EB044F6D93B}" type="pres">
      <dgm:prSet presAssocID="{A98E6D45-6D0B-41DC-8CF6-BC4FD96D940D}" presName="root" presStyleCnt="0"/>
      <dgm:spPr/>
    </dgm:pt>
    <dgm:pt modelId="{9E85F9BD-998D-437F-B46D-B2C9851E9FEE}" type="pres">
      <dgm:prSet presAssocID="{A98E6D45-6D0B-41DC-8CF6-BC4FD96D940D}" presName="rootComposite" presStyleCnt="0"/>
      <dgm:spPr/>
    </dgm:pt>
    <dgm:pt modelId="{34F3B4FB-C015-4D26-B29F-54B293F1120D}" type="pres">
      <dgm:prSet presAssocID="{A98E6D45-6D0B-41DC-8CF6-BC4FD96D940D}" presName="rootText" presStyleLbl="node1" presStyleIdx="1" presStyleCnt="4"/>
      <dgm:spPr/>
    </dgm:pt>
    <dgm:pt modelId="{CECC5F2D-1359-4C62-83D4-081AF1D5D59F}" type="pres">
      <dgm:prSet presAssocID="{A98E6D45-6D0B-41DC-8CF6-BC4FD96D940D}" presName="rootConnector" presStyleLbl="node1" presStyleIdx="1" presStyleCnt="4"/>
      <dgm:spPr/>
    </dgm:pt>
    <dgm:pt modelId="{CF7786DD-DEAC-4BA3-8134-A4CA2F795173}" type="pres">
      <dgm:prSet presAssocID="{A98E6D45-6D0B-41DC-8CF6-BC4FD96D940D}" presName="childShape" presStyleCnt="0"/>
      <dgm:spPr/>
    </dgm:pt>
    <dgm:pt modelId="{B5459B4B-DD14-4719-BE32-602E7BBE07D5}" type="pres">
      <dgm:prSet presAssocID="{4F201E0A-47D1-4F3B-998E-CCA41F224ADF}" presName="Name13" presStyleLbl="parChTrans1D2" presStyleIdx="3" presStyleCnt="12"/>
      <dgm:spPr/>
    </dgm:pt>
    <dgm:pt modelId="{84A575FD-3C24-4C0D-8377-90D42447A92A}" type="pres">
      <dgm:prSet presAssocID="{8A936F6E-81B5-4611-90D9-1C5BA0AE4542}" presName="childText" presStyleLbl="bgAcc1" presStyleIdx="3" presStyleCnt="12">
        <dgm:presLayoutVars>
          <dgm:bulletEnabled val="1"/>
        </dgm:presLayoutVars>
      </dgm:prSet>
      <dgm:spPr/>
    </dgm:pt>
    <dgm:pt modelId="{4EBB6AA3-3320-41E0-BBB3-429838D8F8D2}" type="pres">
      <dgm:prSet presAssocID="{AFA9FB39-A078-4315-9F33-575F485A0967}" presName="Name13" presStyleLbl="parChTrans1D2" presStyleIdx="4" presStyleCnt="12"/>
      <dgm:spPr/>
    </dgm:pt>
    <dgm:pt modelId="{7986C5BD-2524-48EE-8903-E1484E38995C}" type="pres">
      <dgm:prSet presAssocID="{93B5C2DE-F03B-46FF-A89B-9CB3564BBF5B}" presName="childText" presStyleLbl="bgAcc1" presStyleIdx="4" presStyleCnt="12" custLinFactNeighborY="37798">
        <dgm:presLayoutVars>
          <dgm:bulletEnabled val="1"/>
        </dgm:presLayoutVars>
      </dgm:prSet>
      <dgm:spPr/>
    </dgm:pt>
    <dgm:pt modelId="{22008B37-FA8D-4723-A5A5-4D7D172A70FF}" type="pres">
      <dgm:prSet presAssocID="{6223416C-4C07-406E-A8AC-E5B3F5A96EEF}" presName="Name13" presStyleLbl="parChTrans1D2" presStyleIdx="5" presStyleCnt="12"/>
      <dgm:spPr/>
    </dgm:pt>
    <dgm:pt modelId="{F50D1419-FD01-4843-B788-2BE2FF2A65E0}" type="pres">
      <dgm:prSet presAssocID="{EC85BBA2-C447-4795-A523-48FCD205BE57}" presName="childText" presStyleLbl="bgAcc1" presStyleIdx="5" presStyleCnt="12" custLinFactNeighborX="-1814" custLinFactNeighborY="80777">
        <dgm:presLayoutVars>
          <dgm:bulletEnabled val="1"/>
        </dgm:presLayoutVars>
      </dgm:prSet>
      <dgm:spPr/>
    </dgm:pt>
    <dgm:pt modelId="{EE33A4BD-6585-4401-BD50-73A5941C327F}" type="pres">
      <dgm:prSet presAssocID="{A871CDE7-5B06-411F-B2C4-385A5C1E8F68}" presName="root" presStyleCnt="0"/>
      <dgm:spPr/>
    </dgm:pt>
    <dgm:pt modelId="{032BBD86-1C32-407D-A1CF-3E51454EE6B2}" type="pres">
      <dgm:prSet presAssocID="{A871CDE7-5B06-411F-B2C4-385A5C1E8F68}" presName="rootComposite" presStyleCnt="0"/>
      <dgm:spPr/>
    </dgm:pt>
    <dgm:pt modelId="{F9EB0659-CB39-4CB6-9401-F2F439EEA618}" type="pres">
      <dgm:prSet presAssocID="{A871CDE7-5B06-411F-B2C4-385A5C1E8F68}" presName="rootText" presStyleLbl="node1" presStyleIdx="2" presStyleCnt="4"/>
      <dgm:spPr/>
    </dgm:pt>
    <dgm:pt modelId="{951794EB-11F3-4A8B-9F95-D79A493AD449}" type="pres">
      <dgm:prSet presAssocID="{A871CDE7-5B06-411F-B2C4-385A5C1E8F68}" presName="rootConnector" presStyleLbl="node1" presStyleIdx="2" presStyleCnt="4"/>
      <dgm:spPr/>
    </dgm:pt>
    <dgm:pt modelId="{48D9669B-DA8B-4404-9709-747A358839CA}" type="pres">
      <dgm:prSet presAssocID="{A871CDE7-5B06-411F-B2C4-385A5C1E8F68}" presName="childShape" presStyleCnt="0"/>
      <dgm:spPr/>
    </dgm:pt>
    <dgm:pt modelId="{0834896D-1655-47E5-B77E-689F8379E226}" type="pres">
      <dgm:prSet presAssocID="{2FAF1412-20DD-4279-AA97-C74134ED548A}" presName="Name13" presStyleLbl="parChTrans1D2" presStyleIdx="6" presStyleCnt="12"/>
      <dgm:spPr/>
    </dgm:pt>
    <dgm:pt modelId="{0D0F385A-CE0F-4FBC-8163-E65F5C5BCFA7}" type="pres">
      <dgm:prSet presAssocID="{516F9C84-2823-4E6D-89FD-D262C4311DC1}" presName="childText" presStyleLbl="bgAcc1" presStyleIdx="6" presStyleCnt="12">
        <dgm:presLayoutVars>
          <dgm:bulletEnabled val="1"/>
        </dgm:presLayoutVars>
      </dgm:prSet>
      <dgm:spPr/>
    </dgm:pt>
    <dgm:pt modelId="{915A8642-B38B-439B-867E-A1E47362A71A}" type="pres">
      <dgm:prSet presAssocID="{38E64F26-5F19-4078-91AC-16BBAB5EBE16}" presName="Name13" presStyleLbl="parChTrans1D2" presStyleIdx="7" presStyleCnt="12"/>
      <dgm:spPr/>
    </dgm:pt>
    <dgm:pt modelId="{ECEB5DEB-3256-474B-8585-0EA9B538480D}" type="pres">
      <dgm:prSet presAssocID="{B2CCEB3E-DB97-49B3-A755-6CD076ACCC20}" presName="childText" presStyleLbl="bgAcc1" presStyleIdx="7" presStyleCnt="12" custLinFactNeighborY="37798">
        <dgm:presLayoutVars>
          <dgm:bulletEnabled val="1"/>
        </dgm:presLayoutVars>
      </dgm:prSet>
      <dgm:spPr/>
    </dgm:pt>
    <dgm:pt modelId="{170A70CD-3748-4010-B8C4-E4E52669054C}" type="pres">
      <dgm:prSet presAssocID="{C59D2FCD-D62B-4F23-89E1-7E1A5B17616B}" presName="Name13" presStyleLbl="parChTrans1D2" presStyleIdx="8" presStyleCnt="12"/>
      <dgm:spPr/>
    </dgm:pt>
    <dgm:pt modelId="{63302CF7-1793-4B86-BBEF-E5E3AE524236}" type="pres">
      <dgm:prSet presAssocID="{B6002CD2-57EA-4F8E-8126-E5C254E11B59}" presName="childText" presStyleLbl="bgAcc1" presStyleIdx="8" presStyleCnt="12" custLinFactNeighborY="80777">
        <dgm:presLayoutVars>
          <dgm:bulletEnabled val="1"/>
        </dgm:presLayoutVars>
      </dgm:prSet>
      <dgm:spPr/>
    </dgm:pt>
    <dgm:pt modelId="{B9BAB451-4402-4024-87B5-8B8BB99C916A}" type="pres">
      <dgm:prSet presAssocID="{BE390CAC-EF07-4ECE-BD23-6CAF10DA133E}" presName="root" presStyleCnt="0"/>
      <dgm:spPr/>
    </dgm:pt>
    <dgm:pt modelId="{0287B3A8-2FCA-4C12-AD0C-F1EE47B4CF35}" type="pres">
      <dgm:prSet presAssocID="{BE390CAC-EF07-4ECE-BD23-6CAF10DA133E}" presName="rootComposite" presStyleCnt="0"/>
      <dgm:spPr/>
    </dgm:pt>
    <dgm:pt modelId="{11D3A8F8-1B15-494F-B165-59DE14A8C7D4}" type="pres">
      <dgm:prSet presAssocID="{BE390CAC-EF07-4ECE-BD23-6CAF10DA133E}" presName="rootText" presStyleLbl="node1" presStyleIdx="3" presStyleCnt="4"/>
      <dgm:spPr/>
    </dgm:pt>
    <dgm:pt modelId="{70F9B132-B52C-447C-93CD-915A2CD45F96}" type="pres">
      <dgm:prSet presAssocID="{BE390CAC-EF07-4ECE-BD23-6CAF10DA133E}" presName="rootConnector" presStyleLbl="node1" presStyleIdx="3" presStyleCnt="4"/>
      <dgm:spPr/>
    </dgm:pt>
    <dgm:pt modelId="{C2BD03EA-89C1-4E3A-B136-9B1DBCE691E1}" type="pres">
      <dgm:prSet presAssocID="{BE390CAC-EF07-4ECE-BD23-6CAF10DA133E}" presName="childShape" presStyleCnt="0"/>
      <dgm:spPr/>
    </dgm:pt>
    <dgm:pt modelId="{284CF7D8-33A4-4482-A85B-4C403DA90650}" type="pres">
      <dgm:prSet presAssocID="{CEE45EF9-239F-42E7-8557-C887D023BD03}" presName="Name13" presStyleLbl="parChTrans1D2" presStyleIdx="9" presStyleCnt="12"/>
      <dgm:spPr/>
    </dgm:pt>
    <dgm:pt modelId="{02A446B6-D8A9-421A-8D24-95DE041E6851}" type="pres">
      <dgm:prSet presAssocID="{27096C5B-EC4B-4A9C-9D37-FC57D2468DA5}" presName="childText" presStyleLbl="bgAcc1" presStyleIdx="9" presStyleCnt="12">
        <dgm:presLayoutVars>
          <dgm:bulletEnabled val="1"/>
        </dgm:presLayoutVars>
      </dgm:prSet>
      <dgm:spPr/>
    </dgm:pt>
    <dgm:pt modelId="{2E92D763-A103-4777-8596-C9E05BB8C55B}" type="pres">
      <dgm:prSet presAssocID="{E0FCB846-670F-4ECB-81A9-DFC02D82AC6E}" presName="Name13" presStyleLbl="parChTrans1D2" presStyleIdx="10" presStyleCnt="12"/>
      <dgm:spPr/>
    </dgm:pt>
    <dgm:pt modelId="{499567CE-C58D-47F5-A570-E4F47C85889D}" type="pres">
      <dgm:prSet presAssocID="{070E23B7-808C-4392-8B2F-767586690E9D}" presName="childText" presStyleLbl="bgAcc1" presStyleIdx="10" presStyleCnt="12" custLinFactNeighborY="37798">
        <dgm:presLayoutVars>
          <dgm:bulletEnabled val="1"/>
        </dgm:presLayoutVars>
      </dgm:prSet>
      <dgm:spPr/>
    </dgm:pt>
    <dgm:pt modelId="{E2528124-8293-4907-9169-1457CA18C824}" type="pres">
      <dgm:prSet presAssocID="{DB22D353-2204-493A-9979-D3B95AC25387}" presName="Name13" presStyleLbl="parChTrans1D2" presStyleIdx="11" presStyleCnt="12"/>
      <dgm:spPr/>
    </dgm:pt>
    <dgm:pt modelId="{1658B93C-A9C2-4788-97CC-DC6B6E5782C1}" type="pres">
      <dgm:prSet presAssocID="{C957230A-CD45-4F0F-A44A-5F4D0F48C344}" presName="childText" presStyleLbl="bgAcc1" presStyleIdx="11" presStyleCnt="12" custLinFactNeighborY="81346">
        <dgm:presLayoutVars>
          <dgm:bulletEnabled val="1"/>
        </dgm:presLayoutVars>
      </dgm:prSet>
      <dgm:spPr/>
    </dgm:pt>
  </dgm:ptLst>
  <dgm:cxnLst>
    <dgm:cxn modelId="{8E7BBC02-A12F-4896-B04B-700D36128FF1}" type="presOf" srcId="{A871CDE7-5B06-411F-B2C4-385A5C1E8F68}" destId="{951794EB-11F3-4A8B-9F95-D79A493AD449}" srcOrd="1" destOrd="0" presId="urn:microsoft.com/office/officeart/2005/8/layout/hierarchy3"/>
    <dgm:cxn modelId="{F2BC3803-6B7B-4297-85CA-84184E2A9EF5}" type="presOf" srcId="{F5EDEF42-5886-41B8-AC21-9EAA325106EE}" destId="{43A6C692-8329-41DE-93F0-3912E6C26F96}" srcOrd="0" destOrd="0" presId="urn:microsoft.com/office/officeart/2005/8/layout/hierarchy3"/>
    <dgm:cxn modelId="{939A7406-C219-4979-8DBB-3807F56F5E09}" type="presOf" srcId="{122DF649-109D-4F03-8EF6-1E22F4DA9866}" destId="{928D8880-E891-44B9-B4C1-CD0BBBE0F63C}" srcOrd="0" destOrd="0" presId="urn:microsoft.com/office/officeart/2005/8/layout/hierarchy3"/>
    <dgm:cxn modelId="{A7666307-D970-4815-939B-863FBA3ED426}" type="presOf" srcId="{B2CCEB3E-DB97-49B3-A755-6CD076ACCC20}" destId="{ECEB5DEB-3256-474B-8585-0EA9B538480D}" srcOrd="0" destOrd="0" presId="urn:microsoft.com/office/officeart/2005/8/layout/hierarchy3"/>
    <dgm:cxn modelId="{F8BB5619-E847-42AF-A1BD-BFEB4C823FEF}" type="presOf" srcId="{F698838C-4C6E-4732-AD09-36760DE7B69C}" destId="{4512BE63-CE73-46D9-9669-B7B91CB829C3}" srcOrd="0" destOrd="0" presId="urn:microsoft.com/office/officeart/2005/8/layout/hierarchy3"/>
    <dgm:cxn modelId="{7603821D-A99E-4891-B616-163418CE778E}" srcId="{F698838C-4C6E-4732-AD09-36760DE7B69C}" destId="{7F816D48-2A84-4156-A052-643C0AFB806E}" srcOrd="0" destOrd="0" parTransId="{EB587874-924D-4AF9-920E-F82A83A8B1B3}" sibTransId="{DCD50701-5C78-44BE-87B6-629B3AF59CD6}"/>
    <dgm:cxn modelId="{0C5CDC20-7D08-415E-9087-E876BE364EED}" type="presOf" srcId="{4F201E0A-47D1-4F3B-998E-CCA41F224ADF}" destId="{B5459B4B-DD14-4719-BE32-602E7BBE07D5}" srcOrd="0" destOrd="0" presId="urn:microsoft.com/office/officeart/2005/8/layout/hierarchy3"/>
    <dgm:cxn modelId="{296EDE25-7377-460D-BABC-8CED5ECC791C}" type="presOf" srcId="{DB22D353-2204-493A-9979-D3B95AC25387}" destId="{E2528124-8293-4907-9169-1457CA18C824}" srcOrd="0" destOrd="0" presId="urn:microsoft.com/office/officeart/2005/8/layout/hierarchy3"/>
    <dgm:cxn modelId="{38349C29-13E1-4D68-9887-FC7BA6A2429A}" srcId="{A986C4F3-B4FD-4B70-A30E-C007B407167B}" destId="{A871CDE7-5B06-411F-B2C4-385A5C1E8F68}" srcOrd="2" destOrd="0" parTransId="{77E9BBCC-B951-4DE3-A104-D7FBB64AA8EF}" sibTransId="{C642294B-5A6B-47B7-87E3-191AD9440EEC}"/>
    <dgm:cxn modelId="{D564D22D-EB7F-467D-8B2B-EAE1DD924797}" srcId="{BE390CAC-EF07-4ECE-BD23-6CAF10DA133E}" destId="{070E23B7-808C-4392-8B2F-767586690E9D}" srcOrd="1" destOrd="0" parTransId="{E0FCB846-670F-4ECB-81A9-DFC02D82AC6E}" sibTransId="{EE5B3E01-EAB6-47BF-990C-54F369A4919B}"/>
    <dgm:cxn modelId="{20FC3533-9F95-4392-BC79-C5D5DF457E9C}" type="presOf" srcId="{34227D03-65BE-452A-AB0C-E4B3936C7601}" destId="{17DD436E-A095-4F0B-933D-95DCAFBD0879}" srcOrd="0" destOrd="0" presId="urn:microsoft.com/office/officeart/2005/8/layout/hierarchy3"/>
    <dgm:cxn modelId="{69AAC03F-420B-4974-BC6A-F75FA6C3CF9F}" srcId="{A986C4F3-B4FD-4B70-A30E-C007B407167B}" destId="{BE390CAC-EF07-4ECE-BD23-6CAF10DA133E}" srcOrd="3" destOrd="0" parTransId="{63A245B8-7A53-4628-B5A3-3323EC2CF416}" sibTransId="{6C3D0CE2-9F6D-48E9-9AA6-0A3C80D52651}"/>
    <dgm:cxn modelId="{42AF3642-CD42-4376-A537-2DBE518D2CB2}" srcId="{A98E6D45-6D0B-41DC-8CF6-BC4FD96D940D}" destId="{EC85BBA2-C447-4795-A523-48FCD205BE57}" srcOrd="2" destOrd="0" parTransId="{6223416C-4C07-406E-A8AC-E5B3F5A96EEF}" sibTransId="{009E60BC-DFF2-4263-8EB4-B169983AB39B}"/>
    <dgm:cxn modelId="{3A26CE42-50E5-4CB3-AC54-9B212DBCE210}" srcId="{A871CDE7-5B06-411F-B2C4-385A5C1E8F68}" destId="{B6002CD2-57EA-4F8E-8126-E5C254E11B59}" srcOrd="2" destOrd="0" parTransId="{C59D2FCD-D62B-4F23-89E1-7E1A5B17616B}" sibTransId="{99D5791B-53AA-4A34-AF8D-4B6072E0EC0E}"/>
    <dgm:cxn modelId="{F0E0AB65-3FF3-4A9A-91C4-2F706EACBBA1}" srcId="{A98E6D45-6D0B-41DC-8CF6-BC4FD96D940D}" destId="{93B5C2DE-F03B-46FF-A89B-9CB3564BBF5B}" srcOrd="1" destOrd="0" parTransId="{AFA9FB39-A078-4315-9F33-575F485A0967}" sibTransId="{A7AD0AB0-5D97-4348-98DA-B31543B2ED79}"/>
    <dgm:cxn modelId="{CB0F0747-EAF2-4DFA-9767-E8E65CC3279C}" srcId="{A871CDE7-5B06-411F-B2C4-385A5C1E8F68}" destId="{516F9C84-2823-4E6D-89FD-D262C4311DC1}" srcOrd="0" destOrd="0" parTransId="{2FAF1412-20DD-4279-AA97-C74134ED548A}" sibTransId="{F4CA78FB-5863-4944-B737-CED03B71AA39}"/>
    <dgm:cxn modelId="{61B7FE67-C115-494C-AE61-2A4B5C7F6CDB}" type="presOf" srcId="{E0FCB846-670F-4ECB-81A9-DFC02D82AC6E}" destId="{2E92D763-A103-4777-8596-C9E05BB8C55B}" srcOrd="0" destOrd="0" presId="urn:microsoft.com/office/officeart/2005/8/layout/hierarchy3"/>
    <dgm:cxn modelId="{B7034149-ADF2-46FF-BC33-987DB60D6FB4}" type="presOf" srcId="{B6002CD2-57EA-4F8E-8126-E5C254E11B59}" destId="{63302CF7-1793-4B86-BBEF-E5E3AE524236}" srcOrd="0" destOrd="0" presId="urn:microsoft.com/office/officeart/2005/8/layout/hierarchy3"/>
    <dgm:cxn modelId="{A0E2324B-4252-4B4A-8368-68A65916F1A0}" type="presOf" srcId="{38E64F26-5F19-4078-91AC-16BBAB5EBE16}" destId="{915A8642-B38B-439B-867E-A1E47362A71A}" srcOrd="0" destOrd="0" presId="urn:microsoft.com/office/officeart/2005/8/layout/hierarchy3"/>
    <dgm:cxn modelId="{D19C2059-26AB-4AAE-98EF-DAFC6333A52F}" type="presOf" srcId="{CEE45EF9-239F-42E7-8557-C887D023BD03}" destId="{284CF7D8-33A4-4482-A85B-4C403DA90650}" srcOrd="0" destOrd="0" presId="urn:microsoft.com/office/officeart/2005/8/layout/hierarchy3"/>
    <dgm:cxn modelId="{2FE5607A-9DFA-45E0-8B6C-54B250EF9CE3}" type="presOf" srcId="{C1091E2D-BAF8-4F56-8990-10E9382FD063}" destId="{99F50E62-06FA-4F09-9376-0943FB6B3EA1}" srcOrd="0" destOrd="0" presId="urn:microsoft.com/office/officeart/2005/8/layout/hierarchy3"/>
    <dgm:cxn modelId="{D843FE7D-F21B-4615-B5F2-6BE65ED8EEE1}" type="presOf" srcId="{EC85BBA2-C447-4795-A523-48FCD205BE57}" destId="{F50D1419-FD01-4843-B788-2BE2FF2A65E0}" srcOrd="0" destOrd="0" presId="urn:microsoft.com/office/officeart/2005/8/layout/hierarchy3"/>
    <dgm:cxn modelId="{0A47B284-8D70-4387-B817-A50C73B24EBE}" type="presOf" srcId="{7F816D48-2A84-4156-A052-643C0AFB806E}" destId="{E245CC80-5AE5-4EBC-BE94-01B877EAF12E}" srcOrd="0" destOrd="0" presId="urn:microsoft.com/office/officeart/2005/8/layout/hierarchy3"/>
    <dgm:cxn modelId="{959DC987-BC43-4FCA-B0E5-83ECA66E28AC}" type="presOf" srcId="{BE390CAC-EF07-4ECE-BD23-6CAF10DA133E}" destId="{11D3A8F8-1B15-494F-B165-59DE14A8C7D4}" srcOrd="0" destOrd="0" presId="urn:microsoft.com/office/officeart/2005/8/layout/hierarchy3"/>
    <dgm:cxn modelId="{B1E1188D-74BB-4B30-9124-A630BA35CD4B}" type="presOf" srcId="{A98E6D45-6D0B-41DC-8CF6-BC4FD96D940D}" destId="{CECC5F2D-1359-4C62-83D4-081AF1D5D59F}" srcOrd="1" destOrd="0" presId="urn:microsoft.com/office/officeart/2005/8/layout/hierarchy3"/>
    <dgm:cxn modelId="{3DDCEC93-B70C-4A66-B28B-BFFF7DAE1932}" srcId="{BE390CAC-EF07-4ECE-BD23-6CAF10DA133E}" destId="{27096C5B-EC4B-4A9C-9D37-FC57D2468DA5}" srcOrd="0" destOrd="0" parTransId="{CEE45EF9-239F-42E7-8557-C887D023BD03}" sibTransId="{B8CC98B1-01DD-4C61-8033-D6824F2831B7}"/>
    <dgm:cxn modelId="{81E9ED97-F214-4F0C-9499-5F339F09420C}" type="presOf" srcId="{6223416C-4C07-406E-A8AC-E5B3F5A96EEF}" destId="{22008B37-FA8D-4723-A5A5-4D7D172A70FF}" srcOrd="0" destOrd="0" presId="urn:microsoft.com/office/officeart/2005/8/layout/hierarchy3"/>
    <dgm:cxn modelId="{6D91629D-60A2-44EA-BAE9-FA90CAE7424F}" type="presOf" srcId="{A986C4F3-B4FD-4B70-A30E-C007B407167B}" destId="{98FEBE44-D283-41AE-B513-273894181227}" srcOrd="0" destOrd="0" presId="urn:microsoft.com/office/officeart/2005/8/layout/hierarchy3"/>
    <dgm:cxn modelId="{46619BA1-6979-4A38-BD68-B6C03FF2C6AA}" type="presOf" srcId="{A98E6D45-6D0B-41DC-8CF6-BC4FD96D940D}" destId="{34F3B4FB-C015-4D26-B29F-54B293F1120D}" srcOrd="0" destOrd="0" presId="urn:microsoft.com/office/officeart/2005/8/layout/hierarchy3"/>
    <dgm:cxn modelId="{69DBC8A3-34B8-46BF-AE12-F12DB9A92FDB}" srcId="{BE390CAC-EF07-4ECE-BD23-6CAF10DA133E}" destId="{C957230A-CD45-4F0F-A44A-5F4D0F48C344}" srcOrd="2" destOrd="0" parTransId="{DB22D353-2204-493A-9979-D3B95AC25387}" sibTransId="{62A5909C-05C8-4FE6-AA5C-67BA6EF9EE7F}"/>
    <dgm:cxn modelId="{349917A5-74A9-4DB8-8718-966EB8FE9D75}" type="presOf" srcId="{C957230A-CD45-4F0F-A44A-5F4D0F48C344}" destId="{1658B93C-A9C2-4788-97CC-DC6B6E5782C1}" srcOrd="0" destOrd="0" presId="urn:microsoft.com/office/officeart/2005/8/layout/hierarchy3"/>
    <dgm:cxn modelId="{A2E11DA8-9D18-40C5-8848-0CF08C1007D6}" srcId="{A986C4F3-B4FD-4B70-A30E-C007B407167B}" destId="{F698838C-4C6E-4732-AD09-36760DE7B69C}" srcOrd="0" destOrd="0" parTransId="{1E863724-9678-4CB0-BE12-58793AA13BDF}" sibTransId="{A316183D-55D7-48A6-8C34-230A268A175F}"/>
    <dgm:cxn modelId="{774C5BAB-02DC-4F89-8D51-25E347DAE2CD}" srcId="{A986C4F3-B4FD-4B70-A30E-C007B407167B}" destId="{A98E6D45-6D0B-41DC-8CF6-BC4FD96D940D}" srcOrd="1" destOrd="0" parTransId="{8CBE27F7-F0AD-4290-A509-70B2B9D77E64}" sibTransId="{4AFED0F1-B895-4284-96EF-862CB2E9EA5D}"/>
    <dgm:cxn modelId="{783224AC-35CA-43CE-A529-1BD79016299A}" type="presOf" srcId="{93B5C2DE-F03B-46FF-A89B-9CB3564BBF5B}" destId="{7986C5BD-2524-48EE-8903-E1484E38995C}" srcOrd="0" destOrd="0" presId="urn:microsoft.com/office/officeart/2005/8/layout/hierarchy3"/>
    <dgm:cxn modelId="{C916A5AE-6CBB-48C3-8C34-C5D5085D50E0}" type="presOf" srcId="{EB587874-924D-4AF9-920E-F82A83A8B1B3}" destId="{6262CDB5-2063-4AB7-B979-04E6F36C7A2E}" srcOrd="0" destOrd="0" presId="urn:microsoft.com/office/officeart/2005/8/layout/hierarchy3"/>
    <dgm:cxn modelId="{286E0CB5-CFE5-4224-A9DE-8953AD764720}" type="presOf" srcId="{C59D2FCD-D62B-4F23-89E1-7E1A5B17616B}" destId="{170A70CD-3748-4010-B8C4-E4E52669054C}" srcOrd="0" destOrd="0" presId="urn:microsoft.com/office/officeart/2005/8/layout/hierarchy3"/>
    <dgm:cxn modelId="{A483D8C5-2325-4A57-B508-9255C573AB28}" type="presOf" srcId="{A871CDE7-5B06-411F-B2C4-385A5C1E8F68}" destId="{F9EB0659-CB39-4CB6-9401-F2F439EEA618}" srcOrd="0" destOrd="0" presId="urn:microsoft.com/office/officeart/2005/8/layout/hierarchy3"/>
    <dgm:cxn modelId="{7941E9C7-F170-4F4E-8280-ADB7DCC727FF}" srcId="{A871CDE7-5B06-411F-B2C4-385A5C1E8F68}" destId="{B2CCEB3E-DB97-49B3-A755-6CD076ACCC20}" srcOrd="1" destOrd="0" parTransId="{38E64F26-5F19-4078-91AC-16BBAB5EBE16}" sibTransId="{3FF57F75-1186-4875-8B1C-2E34E5233B93}"/>
    <dgm:cxn modelId="{D0AEE8CA-9223-4561-8263-60091F1A0478}" srcId="{F698838C-4C6E-4732-AD09-36760DE7B69C}" destId="{34227D03-65BE-452A-AB0C-E4B3936C7601}" srcOrd="1" destOrd="0" parTransId="{F5EDEF42-5886-41B8-AC21-9EAA325106EE}" sibTransId="{5541BB70-A2BD-4611-BE53-360C60505436}"/>
    <dgm:cxn modelId="{38D5E4CC-0CC2-4965-AEE0-752DC97AC192}" type="presOf" srcId="{BE390CAC-EF07-4ECE-BD23-6CAF10DA133E}" destId="{70F9B132-B52C-447C-93CD-915A2CD45F96}" srcOrd="1" destOrd="0" presId="urn:microsoft.com/office/officeart/2005/8/layout/hierarchy3"/>
    <dgm:cxn modelId="{4F848FD6-3E77-40E2-A9F7-4E5CCA0F021A}" type="presOf" srcId="{516F9C84-2823-4E6D-89FD-D262C4311DC1}" destId="{0D0F385A-CE0F-4FBC-8163-E65F5C5BCFA7}" srcOrd="0" destOrd="0" presId="urn:microsoft.com/office/officeart/2005/8/layout/hierarchy3"/>
    <dgm:cxn modelId="{8DA502DB-180B-417F-8AA4-B614EBB63E1C}" type="presOf" srcId="{8A936F6E-81B5-4611-90D9-1C5BA0AE4542}" destId="{84A575FD-3C24-4C0D-8377-90D42447A92A}" srcOrd="0" destOrd="0" presId="urn:microsoft.com/office/officeart/2005/8/layout/hierarchy3"/>
    <dgm:cxn modelId="{12FC50DB-82B6-40FE-A463-89BCA82E4FCE}" srcId="{F698838C-4C6E-4732-AD09-36760DE7B69C}" destId="{C1091E2D-BAF8-4F56-8990-10E9382FD063}" srcOrd="2" destOrd="0" parTransId="{122DF649-109D-4F03-8EF6-1E22F4DA9866}" sibTransId="{41DDCE83-9433-4CFD-BD63-2F30621CA120}"/>
    <dgm:cxn modelId="{96D82CDD-F43A-4FD4-BF0A-9FAAD59AB6C0}" type="presOf" srcId="{2FAF1412-20DD-4279-AA97-C74134ED548A}" destId="{0834896D-1655-47E5-B77E-689F8379E226}" srcOrd="0" destOrd="0" presId="urn:microsoft.com/office/officeart/2005/8/layout/hierarchy3"/>
    <dgm:cxn modelId="{000BA8DE-C5F7-4D97-A2EA-07BCC951FA91}" type="presOf" srcId="{F698838C-4C6E-4732-AD09-36760DE7B69C}" destId="{72A5959E-0738-4FA5-A307-F3880FDBC916}" srcOrd="1" destOrd="0" presId="urn:microsoft.com/office/officeart/2005/8/layout/hierarchy3"/>
    <dgm:cxn modelId="{00E5B7E4-8501-4E53-BDD4-3E7A6D8F1E48}" type="presOf" srcId="{AFA9FB39-A078-4315-9F33-575F485A0967}" destId="{4EBB6AA3-3320-41E0-BBB3-429838D8F8D2}" srcOrd="0" destOrd="0" presId="urn:microsoft.com/office/officeart/2005/8/layout/hierarchy3"/>
    <dgm:cxn modelId="{CAA955E6-004E-4E64-8AEF-20208F82E133}" srcId="{A98E6D45-6D0B-41DC-8CF6-BC4FD96D940D}" destId="{8A936F6E-81B5-4611-90D9-1C5BA0AE4542}" srcOrd="0" destOrd="0" parTransId="{4F201E0A-47D1-4F3B-998E-CCA41F224ADF}" sibTransId="{4FEF5ED0-5E25-4E44-BD80-BB13D45E9E75}"/>
    <dgm:cxn modelId="{1313DAF3-7282-4F22-A194-D80DDC880E8F}" type="presOf" srcId="{070E23B7-808C-4392-8B2F-767586690E9D}" destId="{499567CE-C58D-47F5-A570-E4F47C85889D}" srcOrd="0" destOrd="0" presId="urn:microsoft.com/office/officeart/2005/8/layout/hierarchy3"/>
    <dgm:cxn modelId="{19DD21FC-4820-4157-AFB6-FCF6C85FE749}" type="presOf" srcId="{27096C5B-EC4B-4A9C-9D37-FC57D2468DA5}" destId="{02A446B6-D8A9-421A-8D24-95DE041E6851}" srcOrd="0" destOrd="0" presId="urn:microsoft.com/office/officeart/2005/8/layout/hierarchy3"/>
    <dgm:cxn modelId="{07FA8A9D-8425-4A96-8822-9D83B1AE681B}" type="presParOf" srcId="{98FEBE44-D283-41AE-B513-273894181227}" destId="{8F93098B-E5B7-40CF-BFA2-18F54FFEF4AF}" srcOrd="0" destOrd="0" presId="urn:microsoft.com/office/officeart/2005/8/layout/hierarchy3"/>
    <dgm:cxn modelId="{32620E5C-C77F-4553-BD74-A6A518979A41}" type="presParOf" srcId="{8F93098B-E5B7-40CF-BFA2-18F54FFEF4AF}" destId="{5ED5217B-D54C-485C-A03E-E4CA770D3144}" srcOrd="0" destOrd="0" presId="urn:microsoft.com/office/officeart/2005/8/layout/hierarchy3"/>
    <dgm:cxn modelId="{22BBE369-F817-406E-8697-9C1682610722}" type="presParOf" srcId="{5ED5217B-D54C-485C-A03E-E4CA770D3144}" destId="{4512BE63-CE73-46D9-9669-B7B91CB829C3}" srcOrd="0" destOrd="0" presId="urn:microsoft.com/office/officeart/2005/8/layout/hierarchy3"/>
    <dgm:cxn modelId="{7493D775-48BA-4654-99B3-A46CC68A2C3D}" type="presParOf" srcId="{5ED5217B-D54C-485C-A03E-E4CA770D3144}" destId="{72A5959E-0738-4FA5-A307-F3880FDBC916}" srcOrd="1" destOrd="0" presId="urn:microsoft.com/office/officeart/2005/8/layout/hierarchy3"/>
    <dgm:cxn modelId="{AE867D1A-3A67-41D9-8252-F8544EAC8D80}" type="presParOf" srcId="{8F93098B-E5B7-40CF-BFA2-18F54FFEF4AF}" destId="{D7FAF27C-A716-4C2B-9B85-F68F44F4385C}" srcOrd="1" destOrd="0" presId="urn:microsoft.com/office/officeart/2005/8/layout/hierarchy3"/>
    <dgm:cxn modelId="{614E8C26-ECE5-4741-A221-10A04F2C27CD}" type="presParOf" srcId="{D7FAF27C-A716-4C2B-9B85-F68F44F4385C}" destId="{6262CDB5-2063-4AB7-B979-04E6F36C7A2E}" srcOrd="0" destOrd="0" presId="urn:microsoft.com/office/officeart/2005/8/layout/hierarchy3"/>
    <dgm:cxn modelId="{077E18B1-29BF-4188-8738-5EAFEEF4BCE7}" type="presParOf" srcId="{D7FAF27C-A716-4C2B-9B85-F68F44F4385C}" destId="{E245CC80-5AE5-4EBC-BE94-01B877EAF12E}" srcOrd="1" destOrd="0" presId="urn:microsoft.com/office/officeart/2005/8/layout/hierarchy3"/>
    <dgm:cxn modelId="{EABC6D60-BBED-4AF5-A483-F0CDF5AE4514}" type="presParOf" srcId="{D7FAF27C-A716-4C2B-9B85-F68F44F4385C}" destId="{43A6C692-8329-41DE-93F0-3912E6C26F96}" srcOrd="2" destOrd="0" presId="urn:microsoft.com/office/officeart/2005/8/layout/hierarchy3"/>
    <dgm:cxn modelId="{02769E1C-46D4-40EA-BCB1-00B172198E32}" type="presParOf" srcId="{D7FAF27C-A716-4C2B-9B85-F68F44F4385C}" destId="{17DD436E-A095-4F0B-933D-95DCAFBD0879}" srcOrd="3" destOrd="0" presId="urn:microsoft.com/office/officeart/2005/8/layout/hierarchy3"/>
    <dgm:cxn modelId="{8676E1D0-C7DD-489E-8C32-F7FFDBE2D1CF}" type="presParOf" srcId="{D7FAF27C-A716-4C2B-9B85-F68F44F4385C}" destId="{928D8880-E891-44B9-B4C1-CD0BBBE0F63C}" srcOrd="4" destOrd="0" presId="urn:microsoft.com/office/officeart/2005/8/layout/hierarchy3"/>
    <dgm:cxn modelId="{0F245202-BED2-43D5-92F2-D72E51DBDDC8}" type="presParOf" srcId="{D7FAF27C-A716-4C2B-9B85-F68F44F4385C}" destId="{99F50E62-06FA-4F09-9376-0943FB6B3EA1}" srcOrd="5" destOrd="0" presId="urn:microsoft.com/office/officeart/2005/8/layout/hierarchy3"/>
    <dgm:cxn modelId="{5A023F07-A187-4516-ACFB-7E0FD1B7A4F5}" type="presParOf" srcId="{98FEBE44-D283-41AE-B513-273894181227}" destId="{464629F7-FFDB-4311-A9B3-5EB044F6D93B}" srcOrd="1" destOrd="0" presId="urn:microsoft.com/office/officeart/2005/8/layout/hierarchy3"/>
    <dgm:cxn modelId="{9AC2DB89-6A68-47A7-9A80-C27DA2E20B56}" type="presParOf" srcId="{464629F7-FFDB-4311-A9B3-5EB044F6D93B}" destId="{9E85F9BD-998D-437F-B46D-B2C9851E9FEE}" srcOrd="0" destOrd="0" presId="urn:microsoft.com/office/officeart/2005/8/layout/hierarchy3"/>
    <dgm:cxn modelId="{F13FD0E0-7228-4F75-9906-44B6BD6942A5}" type="presParOf" srcId="{9E85F9BD-998D-437F-B46D-B2C9851E9FEE}" destId="{34F3B4FB-C015-4D26-B29F-54B293F1120D}" srcOrd="0" destOrd="0" presId="urn:microsoft.com/office/officeart/2005/8/layout/hierarchy3"/>
    <dgm:cxn modelId="{85D4BAB9-E128-4103-A002-4DA8FEA92B0E}" type="presParOf" srcId="{9E85F9BD-998D-437F-B46D-B2C9851E9FEE}" destId="{CECC5F2D-1359-4C62-83D4-081AF1D5D59F}" srcOrd="1" destOrd="0" presId="urn:microsoft.com/office/officeart/2005/8/layout/hierarchy3"/>
    <dgm:cxn modelId="{63D543F5-490F-4472-889C-549CDB47A451}" type="presParOf" srcId="{464629F7-FFDB-4311-A9B3-5EB044F6D93B}" destId="{CF7786DD-DEAC-4BA3-8134-A4CA2F795173}" srcOrd="1" destOrd="0" presId="urn:microsoft.com/office/officeart/2005/8/layout/hierarchy3"/>
    <dgm:cxn modelId="{EA5100C0-B172-4F7B-8FC0-98B687FBB28B}" type="presParOf" srcId="{CF7786DD-DEAC-4BA3-8134-A4CA2F795173}" destId="{B5459B4B-DD14-4719-BE32-602E7BBE07D5}" srcOrd="0" destOrd="0" presId="urn:microsoft.com/office/officeart/2005/8/layout/hierarchy3"/>
    <dgm:cxn modelId="{B8FD6D95-1427-4E64-BC7D-1E01EC3FDAF2}" type="presParOf" srcId="{CF7786DD-DEAC-4BA3-8134-A4CA2F795173}" destId="{84A575FD-3C24-4C0D-8377-90D42447A92A}" srcOrd="1" destOrd="0" presId="urn:microsoft.com/office/officeart/2005/8/layout/hierarchy3"/>
    <dgm:cxn modelId="{CDC8D38F-B480-49F8-B098-44C6FBF9280A}" type="presParOf" srcId="{CF7786DD-DEAC-4BA3-8134-A4CA2F795173}" destId="{4EBB6AA3-3320-41E0-BBB3-429838D8F8D2}" srcOrd="2" destOrd="0" presId="urn:microsoft.com/office/officeart/2005/8/layout/hierarchy3"/>
    <dgm:cxn modelId="{F0CD03A6-7A28-4B12-9D2E-0BB0383DC123}" type="presParOf" srcId="{CF7786DD-DEAC-4BA3-8134-A4CA2F795173}" destId="{7986C5BD-2524-48EE-8903-E1484E38995C}" srcOrd="3" destOrd="0" presId="urn:microsoft.com/office/officeart/2005/8/layout/hierarchy3"/>
    <dgm:cxn modelId="{AC4A4B58-5556-444A-AA3B-A638251DF0DE}" type="presParOf" srcId="{CF7786DD-DEAC-4BA3-8134-A4CA2F795173}" destId="{22008B37-FA8D-4723-A5A5-4D7D172A70FF}" srcOrd="4" destOrd="0" presId="urn:microsoft.com/office/officeart/2005/8/layout/hierarchy3"/>
    <dgm:cxn modelId="{E70DAE2F-DF5E-45EC-89EC-AE2DC131F0E9}" type="presParOf" srcId="{CF7786DD-DEAC-4BA3-8134-A4CA2F795173}" destId="{F50D1419-FD01-4843-B788-2BE2FF2A65E0}" srcOrd="5" destOrd="0" presId="urn:microsoft.com/office/officeart/2005/8/layout/hierarchy3"/>
    <dgm:cxn modelId="{B4F8747A-B870-4D6D-9FEE-AAC3EBEB36B7}" type="presParOf" srcId="{98FEBE44-D283-41AE-B513-273894181227}" destId="{EE33A4BD-6585-4401-BD50-73A5941C327F}" srcOrd="2" destOrd="0" presId="urn:microsoft.com/office/officeart/2005/8/layout/hierarchy3"/>
    <dgm:cxn modelId="{ACC5269D-9A3C-4F26-84EE-9198955B6C04}" type="presParOf" srcId="{EE33A4BD-6585-4401-BD50-73A5941C327F}" destId="{032BBD86-1C32-407D-A1CF-3E51454EE6B2}" srcOrd="0" destOrd="0" presId="urn:microsoft.com/office/officeart/2005/8/layout/hierarchy3"/>
    <dgm:cxn modelId="{F0CAD9EB-67A3-4B1C-8A66-1BBC6AF118FD}" type="presParOf" srcId="{032BBD86-1C32-407D-A1CF-3E51454EE6B2}" destId="{F9EB0659-CB39-4CB6-9401-F2F439EEA618}" srcOrd="0" destOrd="0" presId="urn:microsoft.com/office/officeart/2005/8/layout/hierarchy3"/>
    <dgm:cxn modelId="{2335D725-B051-436F-A5ED-BC056AB95D31}" type="presParOf" srcId="{032BBD86-1C32-407D-A1CF-3E51454EE6B2}" destId="{951794EB-11F3-4A8B-9F95-D79A493AD449}" srcOrd="1" destOrd="0" presId="urn:microsoft.com/office/officeart/2005/8/layout/hierarchy3"/>
    <dgm:cxn modelId="{AC76E06B-75CE-4936-982A-CCFD1711DC21}" type="presParOf" srcId="{EE33A4BD-6585-4401-BD50-73A5941C327F}" destId="{48D9669B-DA8B-4404-9709-747A358839CA}" srcOrd="1" destOrd="0" presId="urn:microsoft.com/office/officeart/2005/8/layout/hierarchy3"/>
    <dgm:cxn modelId="{6E7126B4-8F2D-4DD2-873B-4E5D2AACAC37}" type="presParOf" srcId="{48D9669B-DA8B-4404-9709-747A358839CA}" destId="{0834896D-1655-47E5-B77E-689F8379E226}" srcOrd="0" destOrd="0" presId="urn:microsoft.com/office/officeart/2005/8/layout/hierarchy3"/>
    <dgm:cxn modelId="{0B77631D-7B3C-4801-B4F2-BE1E74A23A0D}" type="presParOf" srcId="{48D9669B-DA8B-4404-9709-747A358839CA}" destId="{0D0F385A-CE0F-4FBC-8163-E65F5C5BCFA7}" srcOrd="1" destOrd="0" presId="urn:microsoft.com/office/officeart/2005/8/layout/hierarchy3"/>
    <dgm:cxn modelId="{ABA62790-0948-4BC3-9979-D5D943C53FCF}" type="presParOf" srcId="{48D9669B-DA8B-4404-9709-747A358839CA}" destId="{915A8642-B38B-439B-867E-A1E47362A71A}" srcOrd="2" destOrd="0" presId="urn:microsoft.com/office/officeart/2005/8/layout/hierarchy3"/>
    <dgm:cxn modelId="{B4CC633A-B79D-494A-A9E7-19D892F0208B}" type="presParOf" srcId="{48D9669B-DA8B-4404-9709-747A358839CA}" destId="{ECEB5DEB-3256-474B-8585-0EA9B538480D}" srcOrd="3" destOrd="0" presId="urn:microsoft.com/office/officeart/2005/8/layout/hierarchy3"/>
    <dgm:cxn modelId="{03B410EE-DF44-4CB9-9231-A194E76E9552}" type="presParOf" srcId="{48D9669B-DA8B-4404-9709-747A358839CA}" destId="{170A70CD-3748-4010-B8C4-E4E52669054C}" srcOrd="4" destOrd="0" presId="urn:microsoft.com/office/officeart/2005/8/layout/hierarchy3"/>
    <dgm:cxn modelId="{58C06295-CEAD-494F-BBED-C37A0785BF7A}" type="presParOf" srcId="{48D9669B-DA8B-4404-9709-747A358839CA}" destId="{63302CF7-1793-4B86-BBEF-E5E3AE524236}" srcOrd="5" destOrd="0" presId="urn:microsoft.com/office/officeart/2005/8/layout/hierarchy3"/>
    <dgm:cxn modelId="{D7093C22-9394-405A-A7CC-F476F6004AB9}" type="presParOf" srcId="{98FEBE44-D283-41AE-B513-273894181227}" destId="{B9BAB451-4402-4024-87B5-8B8BB99C916A}" srcOrd="3" destOrd="0" presId="urn:microsoft.com/office/officeart/2005/8/layout/hierarchy3"/>
    <dgm:cxn modelId="{BB6FF3FE-E122-49A8-8B26-85F90170D164}" type="presParOf" srcId="{B9BAB451-4402-4024-87B5-8B8BB99C916A}" destId="{0287B3A8-2FCA-4C12-AD0C-F1EE47B4CF35}" srcOrd="0" destOrd="0" presId="urn:microsoft.com/office/officeart/2005/8/layout/hierarchy3"/>
    <dgm:cxn modelId="{92F5BD74-B990-483E-A13E-909FD911CC11}" type="presParOf" srcId="{0287B3A8-2FCA-4C12-AD0C-F1EE47B4CF35}" destId="{11D3A8F8-1B15-494F-B165-59DE14A8C7D4}" srcOrd="0" destOrd="0" presId="urn:microsoft.com/office/officeart/2005/8/layout/hierarchy3"/>
    <dgm:cxn modelId="{BD23C0EE-9453-428F-A0B4-193D5B26BF3E}" type="presParOf" srcId="{0287B3A8-2FCA-4C12-AD0C-F1EE47B4CF35}" destId="{70F9B132-B52C-447C-93CD-915A2CD45F96}" srcOrd="1" destOrd="0" presId="urn:microsoft.com/office/officeart/2005/8/layout/hierarchy3"/>
    <dgm:cxn modelId="{90E3C59A-FC4B-40E6-A6FA-B750AB25B8D3}" type="presParOf" srcId="{B9BAB451-4402-4024-87B5-8B8BB99C916A}" destId="{C2BD03EA-89C1-4E3A-B136-9B1DBCE691E1}" srcOrd="1" destOrd="0" presId="urn:microsoft.com/office/officeart/2005/8/layout/hierarchy3"/>
    <dgm:cxn modelId="{681F07EE-9B15-443A-8227-21C0983FFA7F}" type="presParOf" srcId="{C2BD03EA-89C1-4E3A-B136-9B1DBCE691E1}" destId="{284CF7D8-33A4-4482-A85B-4C403DA90650}" srcOrd="0" destOrd="0" presId="urn:microsoft.com/office/officeart/2005/8/layout/hierarchy3"/>
    <dgm:cxn modelId="{785AA620-CF32-48CC-A194-E70D043D3AA8}" type="presParOf" srcId="{C2BD03EA-89C1-4E3A-B136-9B1DBCE691E1}" destId="{02A446B6-D8A9-421A-8D24-95DE041E6851}" srcOrd="1" destOrd="0" presId="urn:microsoft.com/office/officeart/2005/8/layout/hierarchy3"/>
    <dgm:cxn modelId="{4D138A30-7F1A-45EF-8226-60749AB25DA0}" type="presParOf" srcId="{C2BD03EA-89C1-4E3A-B136-9B1DBCE691E1}" destId="{2E92D763-A103-4777-8596-C9E05BB8C55B}" srcOrd="2" destOrd="0" presId="urn:microsoft.com/office/officeart/2005/8/layout/hierarchy3"/>
    <dgm:cxn modelId="{83BB6003-A654-4D01-A4CB-15EF9129893E}" type="presParOf" srcId="{C2BD03EA-89C1-4E3A-B136-9B1DBCE691E1}" destId="{499567CE-C58D-47F5-A570-E4F47C85889D}" srcOrd="3" destOrd="0" presId="urn:microsoft.com/office/officeart/2005/8/layout/hierarchy3"/>
    <dgm:cxn modelId="{BAADDEC1-87D9-4F6C-9A75-8BAD771ECB12}" type="presParOf" srcId="{C2BD03EA-89C1-4E3A-B136-9B1DBCE691E1}" destId="{E2528124-8293-4907-9169-1457CA18C824}" srcOrd="4" destOrd="0" presId="urn:microsoft.com/office/officeart/2005/8/layout/hierarchy3"/>
    <dgm:cxn modelId="{A712CA85-C567-408D-B7BE-F71180B4ABBE}" type="presParOf" srcId="{C2BD03EA-89C1-4E3A-B136-9B1DBCE691E1}" destId="{1658B93C-A9C2-4788-97CC-DC6B6E5782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6C4F3-B4FD-4B70-A30E-C007B407167B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98838C-4C6E-4732-AD09-36760DE7B69C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gm:t>
    </dgm:pt>
    <dgm:pt modelId="{1E863724-9678-4CB0-BE12-58793AA13BDF}" type="par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6183D-55D7-48A6-8C34-230A268A175F}" type="sib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16D48-2A84-4156-A052-643C0AFB806E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EB587874-924D-4AF9-920E-F82A83A8B1B3}" type="par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50701-5C78-44BE-87B6-629B3AF59CD6}" type="sib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27D03-65BE-452A-AB0C-E4B3936C760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gm:t>
    </dgm:pt>
    <dgm:pt modelId="{F5EDEF42-5886-41B8-AC21-9EAA325106EE}" type="par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1BB70-A2BD-4611-BE53-360C60505436}" type="sib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E6D45-6D0B-41DC-8CF6-BC4FD96D940D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gm:t>
    </dgm:pt>
    <dgm:pt modelId="{8CBE27F7-F0AD-4290-A509-70B2B9D77E64}" type="par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ED0F1-B895-4284-96EF-862CB2E9EA5D}" type="sib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36F6E-81B5-4611-90D9-1C5BA0AE4542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gm:t>
    </dgm:pt>
    <dgm:pt modelId="{4F201E0A-47D1-4F3B-998E-CCA41F224ADF}" type="par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F5ED0-5E25-4E44-BD80-BB13D45E9E75}" type="sib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5C2DE-F03B-46FF-A89B-9CB3564BBF5B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gm:t>
    </dgm:pt>
    <dgm:pt modelId="{AFA9FB39-A078-4315-9F33-575F485A0967}" type="par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D0AB0-5D97-4348-98DA-B31543B2ED79}" type="sib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91E2D-BAF8-4F56-8990-10E9382FD063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gm:t>
    </dgm:pt>
    <dgm:pt modelId="{122DF649-109D-4F03-8EF6-1E22F4DA9866}" type="par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DCE83-9433-4CFD-BD63-2F30621CA120}" type="sib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5BBA2-C447-4795-A523-48FCD205BE57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gm:t>
    </dgm:pt>
    <dgm:pt modelId="{6223416C-4C07-406E-A8AC-E5B3F5A96EEF}" type="par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E60BC-DFF2-4263-8EB4-B169983AB39B}" type="sib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1CDE7-5B06-411F-B2C4-385A5C1E8F68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gm:t>
    </dgm:pt>
    <dgm:pt modelId="{77E9BBCC-B951-4DE3-A104-D7FBB64AA8EF}" type="par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2294B-5A6B-47B7-87E3-191AD9440EEC}" type="sib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F9C84-2823-4E6D-89FD-D262C4311DC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2FAF1412-20DD-4279-AA97-C74134ED548A}" type="par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A78FB-5863-4944-B737-CED03B71AA39}" type="sib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CEB3E-DB97-49B3-A755-6CD076ACCC20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gm:t>
    </dgm:pt>
    <dgm:pt modelId="{38E64F26-5F19-4078-91AC-16BBAB5EBE16}" type="par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57F75-1186-4875-8B1C-2E34E5233B93}" type="sib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02CD2-57EA-4F8E-8126-E5C254E11B59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gm:t>
    </dgm:pt>
    <dgm:pt modelId="{C59D2FCD-D62B-4F23-89E1-7E1A5B17616B}" type="par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5791B-53AA-4A34-AF8D-4B6072E0EC0E}" type="sib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90CAC-EF07-4ECE-BD23-6CAF10DA133E}">
      <dgm:prSet phldrT="[Texto]" custT="1"/>
      <dgm:spPr/>
      <dgm:t>
        <a:bodyPr/>
        <a:lstStyle/>
        <a:p>
          <a:r>
            <a:rPr lang="pt-BR" sz="14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gm:t>
    </dgm:pt>
    <dgm:pt modelId="{63A245B8-7A53-4628-B5A3-3323EC2CF416}" type="par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D0CE2-9F6D-48E9-9AA6-0A3C80D52651}" type="sib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96C5B-EC4B-4A9C-9D37-FC57D2468DA5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gm:t>
    </dgm:pt>
    <dgm:pt modelId="{CEE45EF9-239F-42E7-8557-C887D023BD03}" type="par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C98B1-01DD-4C61-8033-D6824F2831B7}" type="sib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23B7-808C-4392-8B2F-767586690E9D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gm:t>
    </dgm:pt>
    <dgm:pt modelId="{E0FCB846-670F-4ECB-81A9-DFC02D82AC6E}" type="par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B3E01-EAB6-47BF-990C-54F369A4919B}" type="sib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7230A-CD45-4F0F-A44A-5F4D0F48C344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gm:t>
    </dgm:pt>
    <dgm:pt modelId="{DB22D353-2204-493A-9979-D3B95AC25387}" type="par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5909C-05C8-4FE6-AA5C-67BA6EF9EE7F}" type="sib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EBE44-D283-41AE-B513-273894181227}" type="pres">
      <dgm:prSet presAssocID="{A986C4F3-B4FD-4B70-A30E-C007B40716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93098B-E5B7-40CF-BFA2-18F54FFEF4AF}" type="pres">
      <dgm:prSet presAssocID="{F698838C-4C6E-4732-AD09-36760DE7B69C}" presName="root" presStyleCnt="0"/>
      <dgm:spPr/>
    </dgm:pt>
    <dgm:pt modelId="{5ED5217B-D54C-485C-A03E-E4CA770D3144}" type="pres">
      <dgm:prSet presAssocID="{F698838C-4C6E-4732-AD09-36760DE7B69C}" presName="rootComposite" presStyleCnt="0"/>
      <dgm:spPr/>
    </dgm:pt>
    <dgm:pt modelId="{4512BE63-CE73-46D9-9669-B7B91CB829C3}" type="pres">
      <dgm:prSet presAssocID="{F698838C-4C6E-4732-AD09-36760DE7B69C}" presName="rootText" presStyleLbl="node1" presStyleIdx="0" presStyleCnt="4"/>
      <dgm:spPr/>
    </dgm:pt>
    <dgm:pt modelId="{72A5959E-0738-4FA5-A307-F3880FDBC916}" type="pres">
      <dgm:prSet presAssocID="{F698838C-4C6E-4732-AD09-36760DE7B69C}" presName="rootConnector" presStyleLbl="node1" presStyleIdx="0" presStyleCnt="4"/>
      <dgm:spPr/>
    </dgm:pt>
    <dgm:pt modelId="{D7FAF27C-A716-4C2B-9B85-F68F44F4385C}" type="pres">
      <dgm:prSet presAssocID="{F698838C-4C6E-4732-AD09-36760DE7B69C}" presName="childShape" presStyleCnt="0"/>
      <dgm:spPr/>
    </dgm:pt>
    <dgm:pt modelId="{6262CDB5-2063-4AB7-B979-04E6F36C7A2E}" type="pres">
      <dgm:prSet presAssocID="{EB587874-924D-4AF9-920E-F82A83A8B1B3}" presName="Name13" presStyleLbl="parChTrans1D2" presStyleIdx="0" presStyleCnt="12"/>
      <dgm:spPr/>
    </dgm:pt>
    <dgm:pt modelId="{E245CC80-5AE5-4EBC-BE94-01B877EAF12E}" type="pres">
      <dgm:prSet presAssocID="{7F816D48-2A84-4156-A052-643C0AFB806E}" presName="childText" presStyleLbl="bgAcc1" presStyleIdx="0" presStyleCnt="12">
        <dgm:presLayoutVars>
          <dgm:bulletEnabled val="1"/>
        </dgm:presLayoutVars>
      </dgm:prSet>
      <dgm:spPr/>
    </dgm:pt>
    <dgm:pt modelId="{43A6C692-8329-41DE-93F0-3912E6C26F96}" type="pres">
      <dgm:prSet presAssocID="{F5EDEF42-5886-41B8-AC21-9EAA325106EE}" presName="Name13" presStyleLbl="parChTrans1D2" presStyleIdx="1" presStyleCnt="12"/>
      <dgm:spPr/>
    </dgm:pt>
    <dgm:pt modelId="{17DD436E-A095-4F0B-933D-95DCAFBD0879}" type="pres">
      <dgm:prSet presAssocID="{34227D03-65BE-452A-AB0C-E4B3936C7601}" presName="childText" presStyleLbl="bgAcc1" presStyleIdx="1" presStyleCnt="12" custLinFactNeighborY="37798">
        <dgm:presLayoutVars>
          <dgm:bulletEnabled val="1"/>
        </dgm:presLayoutVars>
      </dgm:prSet>
      <dgm:spPr/>
    </dgm:pt>
    <dgm:pt modelId="{928D8880-E891-44B9-B4C1-CD0BBBE0F63C}" type="pres">
      <dgm:prSet presAssocID="{122DF649-109D-4F03-8EF6-1E22F4DA9866}" presName="Name13" presStyleLbl="parChTrans1D2" presStyleIdx="2" presStyleCnt="12"/>
      <dgm:spPr/>
    </dgm:pt>
    <dgm:pt modelId="{99F50E62-06FA-4F09-9376-0943FB6B3EA1}" type="pres">
      <dgm:prSet presAssocID="{C1091E2D-BAF8-4F56-8990-10E9382FD063}" presName="childText" presStyleLbl="bgAcc1" presStyleIdx="2" presStyleCnt="12" custLinFactNeighborX="-282" custLinFactNeighborY="80777">
        <dgm:presLayoutVars>
          <dgm:bulletEnabled val="1"/>
        </dgm:presLayoutVars>
      </dgm:prSet>
      <dgm:spPr/>
    </dgm:pt>
    <dgm:pt modelId="{464629F7-FFDB-4311-A9B3-5EB044F6D93B}" type="pres">
      <dgm:prSet presAssocID="{A98E6D45-6D0B-41DC-8CF6-BC4FD96D940D}" presName="root" presStyleCnt="0"/>
      <dgm:spPr/>
    </dgm:pt>
    <dgm:pt modelId="{9E85F9BD-998D-437F-B46D-B2C9851E9FEE}" type="pres">
      <dgm:prSet presAssocID="{A98E6D45-6D0B-41DC-8CF6-BC4FD96D940D}" presName="rootComposite" presStyleCnt="0"/>
      <dgm:spPr/>
    </dgm:pt>
    <dgm:pt modelId="{34F3B4FB-C015-4D26-B29F-54B293F1120D}" type="pres">
      <dgm:prSet presAssocID="{A98E6D45-6D0B-41DC-8CF6-BC4FD96D940D}" presName="rootText" presStyleLbl="node1" presStyleIdx="1" presStyleCnt="4"/>
      <dgm:spPr/>
    </dgm:pt>
    <dgm:pt modelId="{CECC5F2D-1359-4C62-83D4-081AF1D5D59F}" type="pres">
      <dgm:prSet presAssocID="{A98E6D45-6D0B-41DC-8CF6-BC4FD96D940D}" presName="rootConnector" presStyleLbl="node1" presStyleIdx="1" presStyleCnt="4"/>
      <dgm:spPr/>
    </dgm:pt>
    <dgm:pt modelId="{CF7786DD-DEAC-4BA3-8134-A4CA2F795173}" type="pres">
      <dgm:prSet presAssocID="{A98E6D45-6D0B-41DC-8CF6-BC4FD96D940D}" presName="childShape" presStyleCnt="0"/>
      <dgm:spPr/>
    </dgm:pt>
    <dgm:pt modelId="{B5459B4B-DD14-4719-BE32-602E7BBE07D5}" type="pres">
      <dgm:prSet presAssocID="{4F201E0A-47D1-4F3B-998E-CCA41F224ADF}" presName="Name13" presStyleLbl="parChTrans1D2" presStyleIdx="3" presStyleCnt="12"/>
      <dgm:spPr/>
    </dgm:pt>
    <dgm:pt modelId="{84A575FD-3C24-4C0D-8377-90D42447A92A}" type="pres">
      <dgm:prSet presAssocID="{8A936F6E-81B5-4611-90D9-1C5BA0AE4542}" presName="childText" presStyleLbl="bgAcc1" presStyleIdx="3" presStyleCnt="12">
        <dgm:presLayoutVars>
          <dgm:bulletEnabled val="1"/>
        </dgm:presLayoutVars>
      </dgm:prSet>
      <dgm:spPr/>
    </dgm:pt>
    <dgm:pt modelId="{4EBB6AA3-3320-41E0-BBB3-429838D8F8D2}" type="pres">
      <dgm:prSet presAssocID="{AFA9FB39-A078-4315-9F33-575F485A0967}" presName="Name13" presStyleLbl="parChTrans1D2" presStyleIdx="4" presStyleCnt="12"/>
      <dgm:spPr/>
    </dgm:pt>
    <dgm:pt modelId="{7986C5BD-2524-48EE-8903-E1484E38995C}" type="pres">
      <dgm:prSet presAssocID="{93B5C2DE-F03B-46FF-A89B-9CB3564BBF5B}" presName="childText" presStyleLbl="bgAcc1" presStyleIdx="4" presStyleCnt="12" custLinFactNeighborY="37798">
        <dgm:presLayoutVars>
          <dgm:bulletEnabled val="1"/>
        </dgm:presLayoutVars>
      </dgm:prSet>
      <dgm:spPr/>
    </dgm:pt>
    <dgm:pt modelId="{22008B37-FA8D-4723-A5A5-4D7D172A70FF}" type="pres">
      <dgm:prSet presAssocID="{6223416C-4C07-406E-A8AC-E5B3F5A96EEF}" presName="Name13" presStyleLbl="parChTrans1D2" presStyleIdx="5" presStyleCnt="12"/>
      <dgm:spPr/>
    </dgm:pt>
    <dgm:pt modelId="{F50D1419-FD01-4843-B788-2BE2FF2A65E0}" type="pres">
      <dgm:prSet presAssocID="{EC85BBA2-C447-4795-A523-48FCD205BE57}" presName="childText" presStyleLbl="bgAcc1" presStyleIdx="5" presStyleCnt="12" custLinFactNeighborX="-1814" custLinFactNeighborY="80777">
        <dgm:presLayoutVars>
          <dgm:bulletEnabled val="1"/>
        </dgm:presLayoutVars>
      </dgm:prSet>
      <dgm:spPr/>
    </dgm:pt>
    <dgm:pt modelId="{EE33A4BD-6585-4401-BD50-73A5941C327F}" type="pres">
      <dgm:prSet presAssocID="{A871CDE7-5B06-411F-B2C4-385A5C1E8F68}" presName="root" presStyleCnt="0"/>
      <dgm:spPr/>
    </dgm:pt>
    <dgm:pt modelId="{032BBD86-1C32-407D-A1CF-3E51454EE6B2}" type="pres">
      <dgm:prSet presAssocID="{A871CDE7-5B06-411F-B2C4-385A5C1E8F68}" presName="rootComposite" presStyleCnt="0"/>
      <dgm:spPr/>
    </dgm:pt>
    <dgm:pt modelId="{F9EB0659-CB39-4CB6-9401-F2F439EEA618}" type="pres">
      <dgm:prSet presAssocID="{A871CDE7-5B06-411F-B2C4-385A5C1E8F68}" presName="rootText" presStyleLbl="node1" presStyleIdx="2" presStyleCnt="4"/>
      <dgm:spPr/>
    </dgm:pt>
    <dgm:pt modelId="{951794EB-11F3-4A8B-9F95-D79A493AD449}" type="pres">
      <dgm:prSet presAssocID="{A871CDE7-5B06-411F-B2C4-385A5C1E8F68}" presName="rootConnector" presStyleLbl="node1" presStyleIdx="2" presStyleCnt="4"/>
      <dgm:spPr/>
    </dgm:pt>
    <dgm:pt modelId="{48D9669B-DA8B-4404-9709-747A358839CA}" type="pres">
      <dgm:prSet presAssocID="{A871CDE7-5B06-411F-B2C4-385A5C1E8F68}" presName="childShape" presStyleCnt="0"/>
      <dgm:spPr/>
    </dgm:pt>
    <dgm:pt modelId="{0834896D-1655-47E5-B77E-689F8379E226}" type="pres">
      <dgm:prSet presAssocID="{2FAF1412-20DD-4279-AA97-C74134ED548A}" presName="Name13" presStyleLbl="parChTrans1D2" presStyleIdx="6" presStyleCnt="12"/>
      <dgm:spPr/>
    </dgm:pt>
    <dgm:pt modelId="{0D0F385A-CE0F-4FBC-8163-E65F5C5BCFA7}" type="pres">
      <dgm:prSet presAssocID="{516F9C84-2823-4E6D-89FD-D262C4311DC1}" presName="childText" presStyleLbl="bgAcc1" presStyleIdx="6" presStyleCnt="12">
        <dgm:presLayoutVars>
          <dgm:bulletEnabled val="1"/>
        </dgm:presLayoutVars>
      </dgm:prSet>
      <dgm:spPr/>
    </dgm:pt>
    <dgm:pt modelId="{915A8642-B38B-439B-867E-A1E47362A71A}" type="pres">
      <dgm:prSet presAssocID="{38E64F26-5F19-4078-91AC-16BBAB5EBE16}" presName="Name13" presStyleLbl="parChTrans1D2" presStyleIdx="7" presStyleCnt="12"/>
      <dgm:spPr/>
    </dgm:pt>
    <dgm:pt modelId="{ECEB5DEB-3256-474B-8585-0EA9B538480D}" type="pres">
      <dgm:prSet presAssocID="{B2CCEB3E-DB97-49B3-A755-6CD076ACCC20}" presName="childText" presStyleLbl="bgAcc1" presStyleIdx="7" presStyleCnt="12" custLinFactNeighborY="37798">
        <dgm:presLayoutVars>
          <dgm:bulletEnabled val="1"/>
        </dgm:presLayoutVars>
      </dgm:prSet>
      <dgm:spPr/>
    </dgm:pt>
    <dgm:pt modelId="{170A70CD-3748-4010-B8C4-E4E52669054C}" type="pres">
      <dgm:prSet presAssocID="{C59D2FCD-D62B-4F23-89E1-7E1A5B17616B}" presName="Name13" presStyleLbl="parChTrans1D2" presStyleIdx="8" presStyleCnt="12"/>
      <dgm:spPr/>
    </dgm:pt>
    <dgm:pt modelId="{63302CF7-1793-4B86-BBEF-E5E3AE524236}" type="pres">
      <dgm:prSet presAssocID="{B6002CD2-57EA-4F8E-8126-E5C254E11B59}" presName="childText" presStyleLbl="bgAcc1" presStyleIdx="8" presStyleCnt="12" custLinFactNeighborY="80777">
        <dgm:presLayoutVars>
          <dgm:bulletEnabled val="1"/>
        </dgm:presLayoutVars>
      </dgm:prSet>
      <dgm:spPr/>
    </dgm:pt>
    <dgm:pt modelId="{B9BAB451-4402-4024-87B5-8B8BB99C916A}" type="pres">
      <dgm:prSet presAssocID="{BE390CAC-EF07-4ECE-BD23-6CAF10DA133E}" presName="root" presStyleCnt="0"/>
      <dgm:spPr/>
    </dgm:pt>
    <dgm:pt modelId="{0287B3A8-2FCA-4C12-AD0C-F1EE47B4CF35}" type="pres">
      <dgm:prSet presAssocID="{BE390CAC-EF07-4ECE-BD23-6CAF10DA133E}" presName="rootComposite" presStyleCnt="0"/>
      <dgm:spPr/>
    </dgm:pt>
    <dgm:pt modelId="{11D3A8F8-1B15-494F-B165-59DE14A8C7D4}" type="pres">
      <dgm:prSet presAssocID="{BE390CAC-EF07-4ECE-BD23-6CAF10DA133E}" presName="rootText" presStyleLbl="node1" presStyleIdx="3" presStyleCnt="4"/>
      <dgm:spPr/>
    </dgm:pt>
    <dgm:pt modelId="{70F9B132-B52C-447C-93CD-915A2CD45F96}" type="pres">
      <dgm:prSet presAssocID="{BE390CAC-EF07-4ECE-BD23-6CAF10DA133E}" presName="rootConnector" presStyleLbl="node1" presStyleIdx="3" presStyleCnt="4"/>
      <dgm:spPr/>
    </dgm:pt>
    <dgm:pt modelId="{C2BD03EA-89C1-4E3A-B136-9B1DBCE691E1}" type="pres">
      <dgm:prSet presAssocID="{BE390CAC-EF07-4ECE-BD23-6CAF10DA133E}" presName="childShape" presStyleCnt="0"/>
      <dgm:spPr/>
    </dgm:pt>
    <dgm:pt modelId="{284CF7D8-33A4-4482-A85B-4C403DA90650}" type="pres">
      <dgm:prSet presAssocID="{CEE45EF9-239F-42E7-8557-C887D023BD03}" presName="Name13" presStyleLbl="parChTrans1D2" presStyleIdx="9" presStyleCnt="12"/>
      <dgm:spPr/>
    </dgm:pt>
    <dgm:pt modelId="{02A446B6-D8A9-421A-8D24-95DE041E6851}" type="pres">
      <dgm:prSet presAssocID="{27096C5B-EC4B-4A9C-9D37-FC57D2468DA5}" presName="childText" presStyleLbl="bgAcc1" presStyleIdx="9" presStyleCnt="12">
        <dgm:presLayoutVars>
          <dgm:bulletEnabled val="1"/>
        </dgm:presLayoutVars>
      </dgm:prSet>
      <dgm:spPr/>
    </dgm:pt>
    <dgm:pt modelId="{2E92D763-A103-4777-8596-C9E05BB8C55B}" type="pres">
      <dgm:prSet presAssocID="{E0FCB846-670F-4ECB-81A9-DFC02D82AC6E}" presName="Name13" presStyleLbl="parChTrans1D2" presStyleIdx="10" presStyleCnt="12"/>
      <dgm:spPr/>
    </dgm:pt>
    <dgm:pt modelId="{499567CE-C58D-47F5-A570-E4F47C85889D}" type="pres">
      <dgm:prSet presAssocID="{070E23B7-808C-4392-8B2F-767586690E9D}" presName="childText" presStyleLbl="bgAcc1" presStyleIdx="10" presStyleCnt="12" custLinFactNeighborY="37798">
        <dgm:presLayoutVars>
          <dgm:bulletEnabled val="1"/>
        </dgm:presLayoutVars>
      </dgm:prSet>
      <dgm:spPr/>
    </dgm:pt>
    <dgm:pt modelId="{E2528124-8293-4907-9169-1457CA18C824}" type="pres">
      <dgm:prSet presAssocID="{DB22D353-2204-493A-9979-D3B95AC25387}" presName="Name13" presStyleLbl="parChTrans1D2" presStyleIdx="11" presStyleCnt="12"/>
      <dgm:spPr/>
    </dgm:pt>
    <dgm:pt modelId="{1658B93C-A9C2-4788-97CC-DC6B6E5782C1}" type="pres">
      <dgm:prSet presAssocID="{C957230A-CD45-4F0F-A44A-5F4D0F48C344}" presName="childText" presStyleLbl="bgAcc1" presStyleIdx="11" presStyleCnt="12" custLinFactNeighborY="81346">
        <dgm:presLayoutVars>
          <dgm:bulletEnabled val="1"/>
        </dgm:presLayoutVars>
      </dgm:prSet>
      <dgm:spPr/>
    </dgm:pt>
  </dgm:ptLst>
  <dgm:cxnLst>
    <dgm:cxn modelId="{8E7BBC02-A12F-4896-B04B-700D36128FF1}" type="presOf" srcId="{A871CDE7-5B06-411F-B2C4-385A5C1E8F68}" destId="{951794EB-11F3-4A8B-9F95-D79A493AD449}" srcOrd="1" destOrd="0" presId="urn:microsoft.com/office/officeart/2005/8/layout/hierarchy3"/>
    <dgm:cxn modelId="{F2BC3803-6B7B-4297-85CA-84184E2A9EF5}" type="presOf" srcId="{F5EDEF42-5886-41B8-AC21-9EAA325106EE}" destId="{43A6C692-8329-41DE-93F0-3912E6C26F96}" srcOrd="0" destOrd="0" presId="urn:microsoft.com/office/officeart/2005/8/layout/hierarchy3"/>
    <dgm:cxn modelId="{939A7406-C219-4979-8DBB-3807F56F5E09}" type="presOf" srcId="{122DF649-109D-4F03-8EF6-1E22F4DA9866}" destId="{928D8880-E891-44B9-B4C1-CD0BBBE0F63C}" srcOrd="0" destOrd="0" presId="urn:microsoft.com/office/officeart/2005/8/layout/hierarchy3"/>
    <dgm:cxn modelId="{A7666307-D970-4815-939B-863FBA3ED426}" type="presOf" srcId="{B2CCEB3E-DB97-49B3-A755-6CD076ACCC20}" destId="{ECEB5DEB-3256-474B-8585-0EA9B538480D}" srcOrd="0" destOrd="0" presId="urn:microsoft.com/office/officeart/2005/8/layout/hierarchy3"/>
    <dgm:cxn modelId="{F8BB5619-E847-42AF-A1BD-BFEB4C823FEF}" type="presOf" srcId="{F698838C-4C6E-4732-AD09-36760DE7B69C}" destId="{4512BE63-CE73-46D9-9669-B7B91CB829C3}" srcOrd="0" destOrd="0" presId="urn:microsoft.com/office/officeart/2005/8/layout/hierarchy3"/>
    <dgm:cxn modelId="{7603821D-A99E-4891-B616-163418CE778E}" srcId="{F698838C-4C6E-4732-AD09-36760DE7B69C}" destId="{7F816D48-2A84-4156-A052-643C0AFB806E}" srcOrd="0" destOrd="0" parTransId="{EB587874-924D-4AF9-920E-F82A83A8B1B3}" sibTransId="{DCD50701-5C78-44BE-87B6-629B3AF59CD6}"/>
    <dgm:cxn modelId="{0C5CDC20-7D08-415E-9087-E876BE364EED}" type="presOf" srcId="{4F201E0A-47D1-4F3B-998E-CCA41F224ADF}" destId="{B5459B4B-DD14-4719-BE32-602E7BBE07D5}" srcOrd="0" destOrd="0" presId="urn:microsoft.com/office/officeart/2005/8/layout/hierarchy3"/>
    <dgm:cxn modelId="{296EDE25-7377-460D-BABC-8CED5ECC791C}" type="presOf" srcId="{DB22D353-2204-493A-9979-D3B95AC25387}" destId="{E2528124-8293-4907-9169-1457CA18C824}" srcOrd="0" destOrd="0" presId="urn:microsoft.com/office/officeart/2005/8/layout/hierarchy3"/>
    <dgm:cxn modelId="{38349C29-13E1-4D68-9887-FC7BA6A2429A}" srcId="{A986C4F3-B4FD-4B70-A30E-C007B407167B}" destId="{A871CDE7-5B06-411F-B2C4-385A5C1E8F68}" srcOrd="2" destOrd="0" parTransId="{77E9BBCC-B951-4DE3-A104-D7FBB64AA8EF}" sibTransId="{C642294B-5A6B-47B7-87E3-191AD9440EEC}"/>
    <dgm:cxn modelId="{D564D22D-EB7F-467D-8B2B-EAE1DD924797}" srcId="{BE390CAC-EF07-4ECE-BD23-6CAF10DA133E}" destId="{070E23B7-808C-4392-8B2F-767586690E9D}" srcOrd="1" destOrd="0" parTransId="{E0FCB846-670F-4ECB-81A9-DFC02D82AC6E}" sibTransId="{EE5B3E01-EAB6-47BF-990C-54F369A4919B}"/>
    <dgm:cxn modelId="{20FC3533-9F95-4392-BC79-C5D5DF457E9C}" type="presOf" srcId="{34227D03-65BE-452A-AB0C-E4B3936C7601}" destId="{17DD436E-A095-4F0B-933D-95DCAFBD0879}" srcOrd="0" destOrd="0" presId="urn:microsoft.com/office/officeart/2005/8/layout/hierarchy3"/>
    <dgm:cxn modelId="{69AAC03F-420B-4974-BC6A-F75FA6C3CF9F}" srcId="{A986C4F3-B4FD-4B70-A30E-C007B407167B}" destId="{BE390CAC-EF07-4ECE-BD23-6CAF10DA133E}" srcOrd="3" destOrd="0" parTransId="{63A245B8-7A53-4628-B5A3-3323EC2CF416}" sibTransId="{6C3D0CE2-9F6D-48E9-9AA6-0A3C80D52651}"/>
    <dgm:cxn modelId="{42AF3642-CD42-4376-A537-2DBE518D2CB2}" srcId="{A98E6D45-6D0B-41DC-8CF6-BC4FD96D940D}" destId="{EC85BBA2-C447-4795-A523-48FCD205BE57}" srcOrd="2" destOrd="0" parTransId="{6223416C-4C07-406E-A8AC-E5B3F5A96EEF}" sibTransId="{009E60BC-DFF2-4263-8EB4-B169983AB39B}"/>
    <dgm:cxn modelId="{3A26CE42-50E5-4CB3-AC54-9B212DBCE210}" srcId="{A871CDE7-5B06-411F-B2C4-385A5C1E8F68}" destId="{B6002CD2-57EA-4F8E-8126-E5C254E11B59}" srcOrd="2" destOrd="0" parTransId="{C59D2FCD-D62B-4F23-89E1-7E1A5B17616B}" sibTransId="{99D5791B-53AA-4A34-AF8D-4B6072E0EC0E}"/>
    <dgm:cxn modelId="{F0E0AB65-3FF3-4A9A-91C4-2F706EACBBA1}" srcId="{A98E6D45-6D0B-41DC-8CF6-BC4FD96D940D}" destId="{93B5C2DE-F03B-46FF-A89B-9CB3564BBF5B}" srcOrd="1" destOrd="0" parTransId="{AFA9FB39-A078-4315-9F33-575F485A0967}" sibTransId="{A7AD0AB0-5D97-4348-98DA-B31543B2ED79}"/>
    <dgm:cxn modelId="{CB0F0747-EAF2-4DFA-9767-E8E65CC3279C}" srcId="{A871CDE7-5B06-411F-B2C4-385A5C1E8F68}" destId="{516F9C84-2823-4E6D-89FD-D262C4311DC1}" srcOrd="0" destOrd="0" parTransId="{2FAF1412-20DD-4279-AA97-C74134ED548A}" sibTransId="{F4CA78FB-5863-4944-B737-CED03B71AA39}"/>
    <dgm:cxn modelId="{61B7FE67-C115-494C-AE61-2A4B5C7F6CDB}" type="presOf" srcId="{E0FCB846-670F-4ECB-81A9-DFC02D82AC6E}" destId="{2E92D763-A103-4777-8596-C9E05BB8C55B}" srcOrd="0" destOrd="0" presId="urn:microsoft.com/office/officeart/2005/8/layout/hierarchy3"/>
    <dgm:cxn modelId="{B7034149-ADF2-46FF-BC33-987DB60D6FB4}" type="presOf" srcId="{B6002CD2-57EA-4F8E-8126-E5C254E11B59}" destId="{63302CF7-1793-4B86-BBEF-E5E3AE524236}" srcOrd="0" destOrd="0" presId="urn:microsoft.com/office/officeart/2005/8/layout/hierarchy3"/>
    <dgm:cxn modelId="{A0E2324B-4252-4B4A-8368-68A65916F1A0}" type="presOf" srcId="{38E64F26-5F19-4078-91AC-16BBAB5EBE16}" destId="{915A8642-B38B-439B-867E-A1E47362A71A}" srcOrd="0" destOrd="0" presId="urn:microsoft.com/office/officeart/2005/8/layout/hierarchy3"/>
    <dgm:cxn modelId="{D19C2059-26AB-4AAE-98EF-DAFC6333A52F}" type="presOf" srcId="{CEE45EF9-239F-42E7-8557-C887D023BD03}" destId="{284CF7D8-33A4-4482-A85B-4C403DA90650}" srcOrd="0" destOrd="0" presId="urn:microsoft.com/office/officeart/2005/8/layout/hierarchy3"/>
    <dgm:cxn modelId="{2FE5607A-9DFA-45E0-8B6C-54B250EF9CE3}" type="presOf" srcId="{C1091E2D-BAF8-4F56-8990-10E9382FD063}" destId="{99F50E62-06FA-4F09-9376-0943FB6B3EA1}" srcOrd="0" destOrd="0" presId="urn:microsoft.com/office/officeart/2005/8/layout/hierarchy3"/>
    <dgm:cxn modelId="{D843FE7D-F21B-4615-B5F2-6BE65ED8EEE1}" type="presOf" srcId="{EC85BBA2-C447-4795-A523-48FCD205BE57}" destId="{F50D1419-FD01-4843-B788-2BE2FF2A65E0}" srcOrd="0" destOrd="0" presId="urn:microsoft.com/office/officeart/2005/8/layout/hierarchy3"/>
    <dgm:cxn modelId="{0A47B284-8D70-4387-B817-A50C73B24EBE}" type="presOf" srcId="{7F816D48-2A84-4156-A052-643C0AFB806E}" destId="{E245CC80-5AE5-4EBC-BE94-01B877EAF12E}" srcOrd="0" destOrd="0" presId="urn:microsoft.com/office/officeart/2005/8/layout/hierarchy3"/>
    <dgm:cxn modelId="{959DC987-BC43-4FCA-B0E5-83ECA66E28AC}" type="presOf" srcId="{BE390CAC-EF07-4ECE-BD23-6CAF10DA133E}" destId="{11D3A8F8-1B15-494F-B165-59DE14A8C7D4}" srcOrd="0" destOrd="0" presId="urn:microsoft.com/office/officeart/2005/8/layout/hierarchy3"/>
    <dgm:cxn modelId="{B1E1188D-74BB-4B30-9124-A630BA35CD4B}" type="presOf" srcId="{A98E6D45-6D0B-41DC-8CF6-BC4FD96D940D}" destId="{CECC5F2D-1359-4C62-83D4-081AF1D5D59F}" srcOrd="1" destOrd="0" presId="urn:microsoft.com/office/officeart/2005/8/layout/hierarchy3"/>
    <dgm:cxn modelId="{3DDCEC93-B70C-4A66-B28B-BFFF7DAE1932}" srcId="{BE390CAC-EF07-4ECE-BD23-6CAF10DA133E}" destId="{27096C5B-EC4B-4A9C-9D37-FC57D2468DA5}" srcOrd="0" destOrd="0" parTransId="{CEE45EF9-239F-42E7-8557-C887D023BD03}" sibTransId="{B8CC98B1-01DD-4C61-8033-D6824F2831B7}"/>
    <dgm:cxn modelId="{81E9ED97-F214-4F0C-9499-5F339F09420C}" type="presOf" srcId="{6223416C-4C07-406E-A8AC-E5B3F5A96EEF}" destId="{22008B37-FA8D-4723-A5A5-4D7D172A70FF}" srcOrd="0" destOrd="0" presId="urn:microsoft.com/office/officeart/2005/8/layout/hierarchy3"/>
    <dgm:cxn modelId="{6D91629D-60A2-44EA-BAE9-FA90CAE7424F}" type="presOf" srcId="{A986C4F3-B4FD-4B70-A30E-C007B407167B}" destId="{98FEBE44-D283-41AE-B513-273894181227}" srcOrd="0" destOrd="0" presId="urn:microsoft.com/office/officeart/2005/8/layout/hierarchy3"/>
    <dgm:cxn modelId="{46619BA1-6979-4A38-BD68-B6C03FF2C6AA}" type="presOf" srcId="{A98E6D45-6D0B-41DC-8CF6-BC4FD96D940D}" destId="{34F3B4FB-C015-4D26-B29F-54B293F1120D}" srcOrd="0" destOrd="0" presId="urn:microsoft.com/office/officeart/2005/8/layout/hierarchy3"/>
    <dgm:cxn modelId="{69DBC8A3-34B8-46BF-AE12-F12DB9A92FDB}" srcId="{BE390CAC-EF07-4ECE-BD23-6CAF10DA133E}" destId="{C957230A-CD45-4F0F-A44A-5F4D0F48C344}" srcOrd="2" destOrd="0" parTransId="{DB22D353-2204-493A-9979-D3B95AC25387}" sibTransId="{62A5909C-05C8-4FE6-AA5C-67BA6EF9EE7F}"/>
    <dgm:cxn modelId="{349917A5-74A9-4DB8-8718-966EB8FE9D75}" type="presOf" srcId="{C957230A-CD45-4F0F-A44A-5F4D0F48C344}" destId="{1658B93C-A9C2-4788-97CC-DC6B6E5782C1}" srcOrd="0" destOrd="0" presId="urn:microsoft.com/office/officeart/2005/8/layout/hierarchy3"/>
    <dgm:cxn modelId="{A2E11DA8-9D18-40C5-8848-0CF08C1007D6}" srcId="{A986C4F3-B4FD-4B70-A30E-C007B407167B}" destId="{F698838C-4C6E-4732-AD09-36760DE7B69C}" srcOrd="0" destOrd="0" parTransId="{1E863724-9678-4CB0-BE12-58793AA13BDF}" sibTransId="{A316183D-55D7-48A6-8C34-230A268A175F}"/>
    <dgm:cxn modelId="{774C5BAB-02DC-4F89-8D51-25E347DAE2CD}" srcId="{A986C4F3-B4FD-4B70-A30E-C007B407167B}" destId="{A98E6D45-6D0B-41DC-8CF6-BC4FD96D940D}" srcOrd="1" destOrd="0" parTransId="{8CBE27F7-F0AD-4290-A509-70B2B9D77E64}" sibTransId="{4AFED0F1-B895-4284-96EF-862CB2E9EA5D}"/>
    <dgm:cxn modelId="{783224AC-35CA-43CE-A529-1BD79016299A}" type="presOf" srcId="{93B5C2DE-F03B-46FF-A89B-9CB3564BBF5B}" destId="{7986C5BD-2524-48EE-8903-E1484E38995C}" srcOrd="0" destOrd="0" presId="urn:microsoft.com/office/officeart/2005/8/layout/hierarchy3"/>
    <dgm:cxn modelId="{C916A5AE-6CBB-48C3-8C34-C5D5085D50E0}" type="presOf" srcId="{EB587874-924D-4AF9-920E-F82A83A8B1B3}" destId="{6262CDB5-2063-4AB7-B979-04E6F36C7A2E}" srcOrd="0" destOrd="0" presId="urn:microsoft.com/office/officeart/2005/8/layout/hierarchy3"/>
    <dgm:cxn modelId="{286E0CB5-CFE5-4224-A9DE-8953AD764720}" type="presOf" srcId="{C59D2FCD-D62B-4F23-89E1-7E1A5B17616B}" destId="{170A70CD-3748-4010-B8C4-E4E52669054C}" srcOrd="0" destOrd="0" presId="urn:microsoft.com/office/officeart/2005/8/layout/hierarchy3"/>
    <dgm:cxn modelId="{A483D8C5-2325-4A57-B508-9255C573AB28}" type="presOf" srcId="{A871CDE7-5B06-411F-B2C4-385A5C1E8F68}" destId="{F9EB0659-CB39-4CB6-9401-F2F439EEA618}" srcOrd="0" destOrd="0" presId="urn:microsoft.com/office/officeart/2005/8/layout/hierarchy3"/>
    <dgm:cxn modelId="{7941E9C7-F170-4F4E-8280-ADB7DCC727FF}" srcId="{A871CDE7-5B06-411F-B2C4-385A5C1E8F68}" destId="{B2CCEB3E-DB97-49B3-A755-6CD076ACCC20}" srcOrd="1" destOrd="0" parTransId="{38E64F26-5F19-4078-91AC-16BBAB5EBE16}" sibTransId="{3FF57F75-1186-4875-8B1C-2E34E5233B93}"/>
    <dgm:cxn modelId="{D0AEE8CA-9223-4561-8263-60091F1A0478}" srcId="{F698838C-4C6E-4732-AD09-36760DE7B69C}" destId="{34227D03-65BE-452A-AB0C-E4B3936C7601}" srcOrd="1" destOrd="0" parTransId="{F5EDEF42-5886-41B8-AC21-9EAA325106EE}" sibTransId="{5541BB70-A2BD-4611-BE53-360C60505436}"/>
    <dgm:cxn modelId="{38D5E4CC-0CC2-4965-AEE0-752DC97AC192}" type="presOf" srcId="{BE390CAC-EF07-4ECE-BD23-6CAF10DA133E}" destId="{70F9B132-B52C-447C-93CD-915A2CD45F96}" srcOrd="1" destOrd="0" presId="urn:microsoft.com/office/officeart/2005/8/layout/hierarchy3"/>
    <dgm:cxn modelId="{4F848FD6-3E77-40E2-A9F7-4E5CCA0F021A}" type="presOf" srcId="{516F9C84-2823-4E6D-89FD-D262C4311DC1}" destId="{0D0F385A-CE0F-4FBC-8163-E65F5C5BCFA7}" srcOrd="0" destOrd="0" presId="urn:microsoft.com/office/officeart/2005/8/layout/hierarchy3"/>
    <dgm:cxn modelId="{8DA502DB-180B-417F-8AA4-B614EBB63E1C}" type="presOf" srcId="{8A936F6E-81B5-4611-90D9-1C5BA0AE4542}" destId="{84A575FD-3C24-4C0D-8377-90D42447A92A}" srcOrd="0" destOrd="0" presId="urn:microsoft.com/office/officeart/2005/8/layout/hierarchy3"/>
    <dgm:cxn modelId="{12FC50DB-82B6-40FE-A463-89BCA82E4FCE}" srcId="{F698838C-4C6E-4732-AD09-36760DE7B69C}" destId="{C1091E2D-BAF8-4F56-8990-10E9382FD063}" srcOrd="2" destOrd="0" parTransId="{122DF649-109D-4F03-8EF6-1E22F4DA9866}" sibTransId="{41DDCE83-9433-4CFD-BD63-2F30621CA120}"/>
    <dgm:cxn modelId="{96D82CDD-F43A-4FD4-BF0A-9FAAD59AB6C0}" type="presOf" srcId="{2FAF1412-20DD-4279-AA97-C74134ED548A}" destId="{0834896D-1655-47E5-B77E-689F8379E226}" srcOrd="0" destOrd="0" presId="urn:microsoft.com/office/officeart/2005/8/layout/hierarchy3"/>
    <dgm:cxn modelId="{000BA8DE-C5F7-4D97-A2EA-07BCC951FA91}" type="presOf" srcId="{F698838C-4C6E-4732-AD09-36760DE7B69C}" destId="{72A5959E-0738-4FA5-A307-F3880FDBC916}" srcOrd="1" destOrd="0" presId="urn:microsoft.com/office/officeart/2005/8/layout/hierarchy3"/>
    <dgm:cxn modelId="{00E5B7E4-8501-4E53-BDD4-3E7A6D8F1E48}" type="presOf" srcId="{AFA9FB39-A078-4315-9F33-575F485A0967}" destId="{4EBB6AA3-3320-41E0-BBB3-429838D8F8D2}" srcOrd="0" destOrd="0" presId="urn:microsoft.com/office/officeart/2005/8/layout/hierarchy3"/>
    <dgm:cxn modelId="{CAA955E6-004E-4E64-8AEF-20208F82E133}" srcId="{A98E6D45-6D0B-41DC-8CF6-BC4FD96D940D}" destId="{8A936F6E-81B5-4611-90D9-1C5BA0AE4542}" srcOrd="0" destOrd="0" parTransId="{4F201E0A-47D1-4F3B-998E-CCA41F224ADF}" sibTransId="{4FEF5ED0-5E25-4E44-BD80-BB13D45E9E75}"/>
    <dgm:cxn modelId="{1313DAF3-7282-4F22-A194-D80DDC880E8F}" type="presOf" srcId="{070E23B7-808C-4392-8B2F-767586690E9D}" destId="{499567CE-C58D-47F5-A570-E4F47C85889D}" srcOrd="0" destOrd="0" presId="urn:microsoft.com/office/officeart/2005/8/layout/hierarchy3"/>
    <dgm:cxn modelId="{19DD21FC-4820-4157-AFB6-FCF6C85FE749}" type="presOf" srcId="{27096C5B-EC4B-4A9C-9D37-FC57D2468DA5}" destId="{02A446B6-D8A9-421A-8D24-95DE041E6851}" srcOrd="0" destOrd="0" presId="urn:microsoft.com/office/officeart/2005/8/layout/hierarchy3"/>
    <dgm:cxn modelId="{07FA8A9D-8425-4A96-8822-9D83B1AE681B}" type="presParOf" srcId="{98FEBE44-D283-41AE-B513-273894181227}" destId="{8F93098B-E5B7-40CF-BFA2-18F54FFEF4AF}" srcOrd="0" destOrd="0" presId="urn:microsoft.com/office/officeart/2005/8/layout/hierarchy3"/>
    <dgm:cxn modelId="{32620E5C-C77F-4553-BD74-A6A518979A41}" type="presParOf" srcId="{8F93098B-E5B7-40CF-BFA2-18F54FFEF4AF}" destId="{5ED5217B-D54C-485C-A03E-E4CA770D3144}" srcOrd="0" destOrd="0" presId="urn:microsoft.com/office/officeart/2005/8/layout/hierarchy3"/>
    <dgm:cxn modelId="{22BBE369-F817-406E-8697-9C1682610722}" type="presParOf" srcId="{5ED5217B-D54C-485C-A03E-E4CA770D3144}" destId="{4512BE63-CE73-46D9-9669-B7B91CB829C3}" srcOrd="0" destOrd="0" presId="urn:microsoft.com/office/officeart/2005/8/layout/hierarchy3"/>
    <dgm:cxn modelId="{7493D775-48BA-4654-99B3-A46CC68A2C3D}" type="presParOf" srcId="{5ED5217B-D54C-485C-A03E-E4CA770D3144}" destId="{72A5959E-0738-4FA5-A307-F3880FDBC916}" srcOrd="1" destOrd="0" presId="urn:microsoft.com/office/officeart/2005/8/layout/hierarchy3"/>
    <dgm:cxn modelId="{AE867D1A-3A67-41D9-8252-F8544EAC8D80}" type="presParOf" srcId="{8F93098B-E5B7-40CF-BFA2-18F54FFEF4AF}" destId="{D7FAF27C-A716-4C2B-9B85-F68F44F4385C}" srcOrd="1" destOrd="0" presId="urn:microsoft.com/office/officeart/2005/8/layout/hierarchy3"/>
    <dgm:cxn modelId="{614E8C26-ECE5-4741-A221-10A04F2C27CD}" type="presParOf" srcId="{D7FAF27C-A716-4C2B-9B85-F68F44F4385C}" destId="{6262CDB5-2063-4AB7-B979-04E6F36C7A2E}" srcOrd="0" destOrd="0" presId="urn:microsoft.com/office/officeart/2005/8/layout/hierarchy3"/>
    <dgm:cxn modelId="{077E18B1-29BF-4188-8738-5EAFEEF4BCE7}" type="presParOf" srcId="{D7FAF27C-A716-4C2B-9B85-F68F44F4385C}" destId="{E245CC80-5AE5-4EBC-BE94-01B877EAF12E}" srcOrd="1" destOrd="0" presId="urn:microsoft.com/office/officeart/2005/8/layout/hierarchy3"/>
    <dgm:cxn modelId="{EABC6D60-BBED-4AF5-A483-F0CDF5AE4514}" type="presParOf" srcId="{D7FAF27C-A716-4C2B-9B85-F68F44F4385C}" destId="{43A6C692-8329-41DE-93F0-3912E6C26F96}" srcOrd="2" destOrd="0" presId="urn:microsoft.com/office/officeart/2005/8/layout/hierarchy3"/>
    <dgm:cxn modelId="{02769E1C-46D4-40EA-BCB1-00B172198E32}" type="presParOf" srcId="{D7FAF27C-A716-4C2B-9B85-F68F44F4385C}" destId="{17DD436E-A095-4F0B-933D-95DCAFBD0879}" srcOrd="3" destOrd="0" presId="urn:microsoft.com/office/officeart/2005/8/layout/hierarchy3"/>
    <dgm:cxn modelId="{8676E1D0-C7DD-489E-8C32-F7FFDBE2D1CF}" type="presParOf" srcId="{D7FAF27C-A716-4C2B-9B85-F68F44F4385C}" destId="{928D8880-E891-44B9-B4C1-CD0BBBE0F63C}" srcOrd="4" destOrd="0" presId="urn:microsoft.com/office/officeart/2005/8/layout/hierarchy3"/>
    <dgm:cxn modelId="{0F245202-BED2-43D5-92F2-D72E51DBDDC8}" type="presParOf" srcId="{D7FAF27C-A716-4C2B-9B85-F68F44F4385C}" destId="{99F50E62-06FA-4F09-9376-0943FB6B3EA1}" srcOrd="5" destOrd="0" presId="urn:microsoft.com/office/officeart/2005/8/layout/hierarchy3"/>
    <dgm:cxn modelId="{5A023F07-A187-4516-ACFB-7E0FD1B7A4F5}" type="presParOf" srcId="{98FEBE44-D283-41AE-B513-273894181227}" destId="{464629F7-FFDB-4311-A9B3-5EB044F6D93B}" srcOrd="1" destOrd="0" presId="urn:microsoft.com/office/officeart/2005/8/layout/hierarchy3"/>
    <dgm:cxn modelId="{9AC2DB89-6A68-47A7-9A80-C27DA2E20B56}" type="presParOf" srcId="{464629F7-FFDB-4311-A9B3-5EB044F6D93B}" destId="{9E85F9BD-998D-437F-B46D-B2C9851E9FEE}" srcOrd="0" destOrd="0" presId="urn:microsoft.com/office/officeart/2005/8/layout/hierarchy3"/>
    <dgm:cxn modelId="{F13FD0E0-7228-4F75-9906-44B6BD6942A5}" type="presParOf" srcId="{9E85F9BD-998D-437F-B46D-B2C9851E9FEE}" destId="{34F3B4FB-C015-4D26-B29F-54B293F1120D}" srcOrd="0" destOrd="0" presId="urn:microsoft.com/office/officeart/2005/8/layout/hierarchy3"/>
    <dgm:cxn modelId="{85D4BAB9-E128-4103-A002-4DA8FEA92B0E}" type="presParOf" srcId="{9E85F9BD-998D-437F-B46D-B2C9851E9FEE}" destId="{CECC5F2D-1359-4C62-83D4-081AF1D5D59F}" srcOrd="1" destOrd="0" presId="urn:microsoft.com/office/officeart/2005/8/layout/hierarchy3"/>
    <dgm:cxn modelId="{63D543F5-490F-4472-889C-549CDB47A451}" type="presParOf" srcId="{464629F7-FFDB-4311-A9B3-5EB044F6D93B}" destId="{CF7786DD-DEAC-4BA3-8134-A4CA2F795173}" srcOrd="1" destOrd="0" presId="urn:microsoft.com/office/officeart/2005/8/layout/hierarchy3"/>
    <dgm:cxn modelId="{EA5100C0-B172-4F7B-8FC0-98B687FBB28B}" type="presParOf" srcId="{CF7786DD-DEAC-4BA3-8134-A4CA2F795173}" destId="{B5459B4B-DD14-4719-BE32-602E7BBE07D5}" srcOrd="0" destOrd="0" presId="urn:microsoft.com/office/officeart/2005/8/layout/hierarchy3"/>
    <dgm:cxn modelId="{B8FD6D95-1427-4E64-BC7D-1E01EC3FDAF2}" type="presParOf" srcId="{CF7786DD-DEAC-4BA3-8134-A4CA2F795173}" destId="{84A575FD-3C24-4C0D-8377-90D42447A92A}" srcOrd="1" destOrd="0" presId="urn:microsoft.com/office/officeart/2005/8/layout/hierarchy3"/>
    <dgm:cxn modelId="{CDC8D38F-B480-49F8-B098-44C6FBF9280A}" type="presParOf" srcId="{CF7786DD-DEAC-4BA3-8134-A4CA2F795173}" destId="{4EBB6AA3-3320-41E0-BBB3-429838D8F8D2}" srcOrd="2" destOrd="0" presId="urn:microsoft.com/office/officeart/2005/8/layout/hierarchy3"/>
    <dgm:cxn modelId="{F0CD03A6-7A28-4B12-9D2E-0BB0383DC123}" type="presParOf" srcId="{CF7786DD-DEAC-4BA3-8134-A4CA2F795173}" destId="{7986C5BD-2524-48EE-8903-E1484E38995C}" srcOrd="3" destOrd="0" presId="urn:microsoft.com/office/officeart/2005/8/layout/hierarchy3"/>
    <dgm:cxn modelId="{AC4A4B58-5556-444A-AA3B-A638251DF0DE}" type="presParOf" srcId="{CF7786DD-DEAC-4BA3-8134-A4CA2F795173}" destId="{22008B37-FA8D-4723-A5A5-4D7D172A70FF}" srcOrd="4" destOrd="0" presId="urn:microsoft.com/office/officeart/2005/8/layout/hierarchy3"/>
    <dgm:cxn modelId="{E70DAE2F-DF5E-45EC-89EC-AE2DC131F0E9}" type="presParOf" srcId="{CF7786DD-DEAC-4BA3-8134-A4CA2F795173}" destId="{F50D1419-FD01-4843-B788-2BE2FF2A65E0}" srcOrd="5" destOrd="0" presId="urn:microsoft.com/office/officeart/2005/8/layout/hierarchy3"/>
    <dgm:cxn modelId="{B4F8747A-B870-4D6D-9FEE-AAC3EBEB36B7}" type="presParOf" srcId="{98FEBE44-D283-41AE-B513-273894181227}" destId="{EE33A4BD-6585-4401-BD50-73A5941C327F}" srcOrd="2" destOrd="0" presId="urn:microsoft.com/office/officeart/2005/8/layout/hierarchy3"/>
    <dgm:cxn modelId="{ACC5269D-9A3C-4F26-84EE-9198955B6C04}" type="presParOf" srcId="{EE33A4BD-6585-4401-BD50-73A5941C327F}" destId="{032BBD86-1C32-407D-A1CF-3E51454EE6B2}" srcOrd="0" destOrd="0" presId="urn:microsoft.com/office/officeart/2005/8/layout/hierarchy3"/>
    <dgm:cxn modelId="{F0CAD9EB-67A3-4B1C-8A66-1BBC6AF118FD}" type="presParOf" srcId="{032BBD86-1C32-407D-A1CF-3E51454EE6B2}" destId="{F9EB0659-CB39-4CB6-9401-F2F439EEA618}" srcOrd="0" destOrd="0" presId="urn:microsoft.com/office/officeart/2005/8/layout/hierarchy3"/>
    <dgm:cxn modelId="{2335D725-B051-436F-A5ED-BC056AB95D31}" type="presParOf" srcId="{032BBD86-1C32-407D-A1CF-3E51454EE6B2}" destId="{951794EB-11F3-4A8B-9F95-D79A493AD449}" srcOrd="1" destOrd="0" presId="urn:microsoft.com/office/officeart/2005/8/layout/hierarchy3"/>
    <dgm:cxn modelId="{AC76E06B-75CE-4936-982A-CCFD1711DC21}" type="presParOf" srcId="{EE33A4BD-6585-4401-BD50-73A5941C327F}" destId="{48D9669B-DA8B-4404-9709-747A358839CA}" srcOrd="1" destOrd="0" presId="urn:microsoft.com/office/officeart/2005/8/layout/hierarchy3"/>
    <dgm:cxn modelId="{6E7126B4-8F2D-4DD2-873B-4E5D2AACAC37}" type="presParOf" srcId="{48D9669B-DA8B-4404-9709-747A358839CA}" destId="{0834896D-1655-47E5-B77E-689F8379E226}" srcOrd="0" destOrd="0" presId="urn:microsoft.com/office/officeart/2005/8/layout/hierarchy3"/>
    <dgm:cxn modelId="{0B77631D-7B3C-4801-B4F2-BE1E74A23A0D}" type="presParOf" srcId="{48D9669B-DA8B-4404-9709-747A358839CA}" destId="{0D0F385A-CE0F-4FBC-8163-E65F5C5BCFA7}" srcOrd="1" destOrd="0" presId="urn:microsoft.com/office/officeart/2005/8/layout/hierarchy3"/>
    <dgm:cxn modelId="{ABA62790-0948-4BC3-9979-D5D943C53FCF}" type="presParOf" srcId="{48D9669B-DA8B-4404-9709-747A358839CA}" destId="{915A8642-B38B-439B-867E-A1E47362A71A}" srcOrd="2" destOrd="0" presId="urn:microsoft.com/office/officeart/2005/8/layout/hierarchy3"/>
    <dgm:cxn modelId="{B4CC633A-B79D-494A-A9E7-19D892F0208B}" type="presParOf" srcId="{48D9669B-DA8B-4404-9709-747A358839CA}" destId="{ECEB5DEB-3256-474B-8585-0EA9B538480D}" srcOrd="3" destOrd="0" presId="urn:microsoft.com/office/officeart/2005/8/layout/hierarchy3"/>
    <dgm:cxn modelId="{03B410EE-DF44-4CB9-9231-A194E76E9552}" type="presParOf" srcId="{48D9669B-DA8B-4404-9709-747A358839CA}" destId="{170A70CD-3748-4010-B8C4-E4E52669054C}" srcOrd="4" destOrd="0" presId="urn:microsoft.com/office/officeart/2005/8/layout/hierarchy3"/>
    <dgm:cxn modelId="{58C06295-CEAD-494F-BBED-C37A0785BF7A}" type="presParOf" srcId="{48D9669B-DA8B-4404-9709-747A358839CA}" destId="{63302CF7-1793-4B86-BBEF-E5E3AE524236}" srcOrd="5" destOrd="0" presId="urn:microsoft.com/office/officeart/2005/8/layout/hierarchy3"/>
    <dgm:cxn modelId="{D7093C22-9394-405A-A7CC-F476F6004AB9}" type="presParOf" srcId="{98FEBE44-D283-41AE-B513-273894181227}" destId="{B9BAB451-4402-4024-87B5-8B8BB99C916A}" srcOrd="3" destOrd="0" presId="urn:microsoft.com/office/officeart/2005/8/layout/hierarchy3"/>
    <dgm:cxn modelId="{BB6FF3FE-E122-49A8-8B26-85F90170D164}" type="presParOf" srcId="{B9BAB451-4402-4024-87B5-8B8BB99C916A}" destId="{0287B3A8-2FCA-4C12-AD0C-F1EE47B4CF35}" srcOrd="0" destOrd="0" presId="urn:microsoft.com/office/officeart/2005/8/layout/hierarchy3"/>
    <dgm:cxn modelId="{92F5BD74-B990-483E-A13E-909FD911CC11}" type="presParOf" srcId="{0287B3A8-2FCA-4C12-AD0C-F1EE47B4CF35}" destId="{11D3A8F8-1B15-494F-B165-59DE14A8C7D4}" srcOrd="0" destOrd="0" presId="urn:microsoft.com/office/officeart/2005/8/layout/hierarchy3"/>
    <dgm:cxn modelId="{BD23C0EE-9453-428F-A0B4-193D5B26BF3E}" type="presParOf" srcId="{0287B3A8-2FCA-4C12-AD0C-F1EE47B4CF35}" destId="{70F9B132-B52C-447C-93CD-915A2CD45F96}" srcOrd="1" destOrd="0" presId="urn:microsoft.com/office/officeart/2005/8/layout/hierarchy3"/>
    <dgm:cxn modelId="{90E3C59A-FC4B-40E6-A6FA-B750AB25B8D3}" type="presParOf" srcId="{B9BAB451-4402-4024-87B5-8B8BB99C916A}" destId="{C2BD03EA-89C1-4E3A-B136-9B1DBCE691E1}" srcOrd="1" destOrd="0" presId="urn:microsoft.com/office/officeart/2005/8/layout/hierarchy3"/>
    <dgm:cxn modelId="{681F07EE-9B15-443A-8227-21C0983FFA7F}" type="presParOf" srcId="{C2BD03EA-89C1-4E3A-B136-9B1DBCE691E1}" destId="{284CF7D8-33A4-4482-A85B-4C403DA90650}" srcOrd="0" destOrd="0" presId="urn:microsoft.com/office/officeart/2005/8/layout/hierarchy3"/>
    <dgm:cxn modelId="{785AA620-CF32-48CC-A194-E70D043D3AA8}" type="presParOf" srcId="{C2BD03EA-89C1-4E3A-B136-9B1DBCE691E1}" destId="{02A446B6-D8A9-421A-8D24-95DE041E6851}" srcOrd="1" destOrd="0" presId="urn:microsoft.com/office/officeart/2005/8/layout/hierarchy3"/>
    <dgm:cxn modelId="{4D138A30-7F1A-45EF-8226-60749AB25DA0}" type="presParOf" srcId="{C2BD03EA-89C1-4E3A-B136-9B1DBCE691E1}" destId="{2E92D763-A103-4777-8596-C9E05BB8C55B}" srcOrd="2" destOrd="0" presId="urn:microsoft.com/office/officeart/2005/8/layout/hierarchy3"/>
    <dgm:cxn modelId="{83BB6003-A654-4D01-A4CB-15EF9129893E}" type="presParOf" srcId="{C2BD03EA-89C1-4E3A-B136-9B1DBCE691E1}" destId="{499567CE-C58D-47F5-A570-E4F47C85889D}" srcOrd="3" destOrd="0" presId="urn:microsoft.com/office/officeart/2005/8/layout/hierarchy3"/>
    <dgm:cxn modelId="{BAADDEC1-87D9-4F6C-9A75-8BAD771ECB12}" type="presParOf" srcId="{C2BD03EA-89C1-4E3A-B136-9B1DBCE691E1}" destId="{E2528124-8293-4907-9169-1457CA18C824}" srcOrd="4" destOrd="0" presId="urn:microsoft.com/office/officeart/2005/8/layout/hierarchy3"/>
    <dgm:cxn modelId="{A712CA85-C567-408D-B7BE-F71180B4ABBE}" type="presParOf" srcId="{C2BD03EA-89C1-4E3A-B136-9B1DBCE691E1}" destId="{1658B93C-A9C2-4788-97CC-DC6B6E5782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6C4F3-B4FD-4B70-A30E-C007B407167B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98838C-4C6E-4732-AD09-36760DE7B69C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gm:t>
    </dgm:pt>
    <dgm:pt modelId="{1E863724-9678-4CB0-BE12-58793AA13BDF}" type="par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6183D-55D7-48A6-8C34-230A268A175F}" type="sib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16D48-2A84-4156-A052-643C0AFB806E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EB587874-924D-4AF9-920E-F82A83A8B1B3}" type="par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50701-5C78-44BE-87B6-629B3AF59CD6}" type="sib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27D03-65BE-452A-AB0C-E4B3936C760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gm:t>
    </dgm:pt>
    <dgm:pt modelId="{F5EDEF42-5886-41B8-AC21-9EAA325106EE}" type="par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1BB70-A2BD-4611-BE53-360C60505436}" type="sib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E6D45-6D0B-41DC-8CF6-BC4FD96D940D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gm:t>
    </dgm:pt>
    <dgm:pt modelId="{8CBE27F7-F0AD-4290-A509-70B2B9D77E64}" type="par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ED0F1-B895-4284-96EF-862CB2E9EA5D}" type="sib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36F6E-81B5-4611-90D9-1C5BA0AE4542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gm:t>
    </dgm:pt>
    <dgm:pt modelId="{4F201E0A-47D1-4F3B-998E-CCA41F224ADF}" type="par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F5ED0-5E25-4E44-BD80-BB13D45E9E75}" type="sib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5C2DE-F03B-46FF-A89B-9CB3564BBF5B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gm:t>
    </dgm:pt>
    <dgm:pt modelId="{AFA9FB39-A078-4315-9F33-575F485A0967}" type="par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D0AB0-5D97-4348-98DA-B31543B2ED79}" type="sib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91E2D-BAF8-4F56-8990-10E9382FD063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gm:t>
    </dgm:pt>
    <dgm:pt modelId="{122DF649-109D-4F03-8EF6-1E22F4DA9866}" type="par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DCE83-9433-4CFD-BD63-2F30621CA120}" type="sib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5BBA2-C447-4795-A523-48FCD205BE57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gm:t>
    </dgm:pt>
    <dgm:pt modelId="{6223416C-4C07-406E-A8AC-E5B3F5A96EEF}" type="par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E60BC-DFF2-4263-8EB4-B169983AB39B}" type="sib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1CDE7-5B06-411F-B2C4-385A5C1E8F68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gm:t>
    </dgm:pt>
    <dgm:pt modelId="{77E9BBCC-B951-4DE3-A104-D7FBB64AA8EF}" type="par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2294B-5A6B-47B7-87E3-191AD9440EEC}" type="sib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F9C84-2823-4E6D-89FD-D262C4311DC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2FAF1412-20DD-4279-AA97-C74134ED548A}" type="par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A78FB-5863-4944-B737-CED03B71AA39}" type="sib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CEB3E-DB97-49B3-A755-6CD076ACCC20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gm:t>
    </dgm:pt>
    <dgm:pt modelId="{38E64F26-5F19-4078-91AC-16BBAB5EBE16}" type="par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57F75-1186-4875-8B1C-2E34E5233B93}" type="sib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02CD2-57EA-4F8E-8126-E5C254E11B59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gm:t>
    </dgm:pt>
    <dgm:pt modelId="{C59D2FCD-D62B-4F23-89E1-7E1A5B17616B}" type="par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5791B-53AA-4A34-AF8D-4B6072E0EC0E}" type="sib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90CAC-EF07-4ECE-BD23-6CAF10DA133E}">
      <dgm:prSet phldrT="[Texto]" custT="1"/>
      <dgm:spPr/>
      <dgm:t>
        <a:bodyPr/>
        <a:lstStyle/>
        <a:p>
          <a:r>
            <a:rPr lang="pt-BR" sz="14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gm:t>
    </dgm:pt>
    <dgm:pt modelId="{63A245B8-7A53-4628-B5A3-3323EC2CF416}" type="par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D0CE2-9F6D-48E9-9AA6-0A3C80D52651}" type="sib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96C5B-EC4B-4A9C-9D37-FC57D2468DA5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gm:t>
    </dgm:pt>
    <dgm:pt modelId="{CEE45EF9-239F-42E7-8557-C887D023BD03}" type="par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C98B1-01DD-4C61-8033-D6824F2831B7}" type="sib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23B7-808C-4392-8B2F-767586690E9D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gm:t>
    </dgm:pt>
    <dgm:pt modelId="{E0FCB846-670F-4ECB-81A9-DFC02D82AC6E}" type="par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B3E01-EAB6-47BF-990C-54F369A4919B}" type="sib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7230A-CD45-4F0F-A44A-5F4D0F48C344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gm:t>
    </dgm:pt>
    <dgm:pt modelId="{DB22D353-2204-493A-9979-D3B95AC25387}" type="par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5909C-05C8-4FE6-AA5C-67BA6EF9EE7F}" type="sib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EBE44-D283-41AE-B513-273894181227}" type="pres">
      <dgm:prSet presAssocID="{A986C4F3-B4FD-4B70-A30E-C007B40716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93098B-E5B7-40CF-BFA2-18F54FFEF4AF}" type="pres">
      <dgm:prSet presAssocID="{F698838C-4C6E-4732-AD09-36760DE7B69C}" presName="root" presStyleCnt="0"/>
      <dgm:spPr/>
    </dgm:pt>
    <dgm:pt modelId="{5ED5217B-D54C-485C-A03E-E4CA770D3144}" type="pres">
      <dgm:prSet presAssocID="{F698838C-4C6E-4732-AD09-36760DE7B69C}" presName="rootComposite" presStyleCnt="0"/>
      <dgm:spPr/>
    </dgm:pt>
    <dgm:pt modelId="{4512BE63-CE73-46D9-9669-B7B91CB829C3}" type="pres">
      <dgm:prSet presAssocID="{F698838C-4C6E-4732-AD09-36760DE7B69C}" presName="rootText" presStyleLbl="node1" presStyleIdx="0" presStyleCnt="4"/>
      <dgm:spPr/>
    </dgm:pt>
    <dgm:pt modelId="{72A5959E-0738-4FA5-A307-F3880FDBC916}" type="pres">
      <dgm:prSet presAssocID="{F698838C-4C6E-4732-AD09-36760DE7B69C}" presName="rootConnector" presStyleLbl="node1" presStyleIdx="0" presStyleCnt="4"/>
      <dgm:spPr/>
    </dgm:pt>
    <dgm:pt modelId="{D7FAF27C-A716-4C2B-9B85-F68F44F4385C}" type="pres">
      <dgm:prSet presAssocID="{F698838C-4C6E-4732-AD09-36760DE7B69C}" presName="childShape" presStyleCnt="0"/>
      <dgm:spPr/>
    </dgm:pt>
    <dgm:pt modelId="{6262CDB5-2063-4AB7-B979-04E6F36C7A2E}" type="pres">
      <dgm:prSet presAssocID="{EB587874-924D-4AF9-920E-F82A83A8B1B3}" presName="Name13" presStyleLbl="parChTrans1D2" presStyleIdx="0" presStyleCnt="12"/>
      <dgm:spPr/>
    </dgm:pt>
    <dgm:pt modelId="{E245CC80-5AE5-4EBC-BE94-01B877EAF12E}" type="pres">
      <dgm:prSet presAssocID="{7F816D48-2A84-4156-A052-643C0AFB806E}" presName="childText" presStyleLbl="bgAcc1" presStyleIdx="0" presStyleCnt="12">
        <dgm:presLayoutVars>
          <dgm:bulletEnabled val="1"/>
        </dgm:presLayoutVars>
      </dgm:prSet>
      <dgm:spPr/>
    </dgm:pt>
    <dgm:pt modelId="{43A6C692-8329-41DE-93F0-3912E6C26F96}" type="pres">
      <dgm:prSet presAssocID="{F5EDEF42-5886-41B8-AC21-9EAA325106EE}" presName="Name13" presStyleLbl="parChTrans1D2" presStyleIdx="1" presStyleCnt="12"/>
      <dgm:spPr/>
    </dgm:pt>
    <dgm:pt modelId="{17DD436E-A095-4F0B-933D-95DCAFBD0879}" type="pres">
      <dgm:prSet presAssocID="{34227D03-65BE-452A-AB0C-E4B3936C7601}" presName="childText" presStyleLbl="bgAcc1" presStyleIdx="1" presStyleCnt="12" custLinFactNeighborY="37798">
        <dgm:presLayoutVars>
          <dgm:bulletEnabled val="1"/>
        </dgm:presLayoutVars>
      </dgm:prSet>
      <dgm:spPr/>
    </dgm:pt>
    <dgm:pt modelId="{928D8880-E891-44B9-B4C1-CD0BBBE0F63C}" type="pres">
      <dgm:prSet presAssocID="{122DF649-109D-4F03-8EF6-1E22F4DA9866}" presName="Name13" presStyleLbl="parChTrans1D2" presStyleIdx="2" presStyleCnt="12"/>
      <dgm:spPr/>
    </dgm:pt>
    <dgm:pt modelId="{99F50E62-06FA-4F09-9376-0943FB6B3EA1}" type="pres">
      <dgm:prSet presAssocID="{C1091E2D-BAF8-4F56-8990-10E9382FD063}" presName="childText" presStyleLbl="bgAcc1" presStyleIdx="2" presStyleCnt="12" custLinFactNeighborX="-282" custLinFactNeighborY="80777">
        <dgm:presLayoutVars>
          <dgm:bulletEnabled val="1"/>
        </dgm:presLayoutVars>
      </dgm:prSet>
      <dgm:spPr/>
    </dgm:pt>
    <dgm:pt modelId="{464629F7-FFDB-4311-A9B3-5EB044F6D93B}" type="pres">
      <dgm:prSet presAssocID="{A98E6D45-6D0B-41DC-8CF6-BC4FD96D940D}" presName="root" presStyleCnt="0"/>
      <dgm:spPr/>
    </dgm:pt>
    <dgm:pt modelId="{9E85F9BD-998D-437F-B46D-B2C9851E9FEE}" type="pres">
      <dgm:prSet presAssocID="{A98E6D45-6D0B-41DC-8CF6-BC4FD96D940D}" presName="rootComposite" presStyleCnt="0"/>
      <dgm:spPr/>
    </dgm:pt>
    <dgm:pt modelId="{34F3B4FB-C015-4D26-B29F-54B293F1120D}" type="pres">
      <dgm:prSet presAssocID="{A98E6D45-6D0B-41DC-8CF6-BC4FD96D940D}" presName="rootText" presStyleLbl="node1" presStyleIdx="1" presStyleCnt="4"/>
      <dgm:spPr/>
    </dgm:pt>
    <dgm:pt modelId="{CECC5F2D-1359-4C62-83D4-081AF1D5D59F}" type="pres">
      <dgm:prSet presAssocID="{A98E6D45-6D0B-41DC-8CF6-BC4FD96D940D}" presName="rootConnector" presStyleLbl="node1" presStyleIdx="1" presStyleCnt="4"/>
      <dgm:spPr/>
    </dgm:pt>
    <dgm:pt modelId="{CF7786DD-DEAC-4BA3-8134-A4CA2F795173}" type="pres">
      <dgm:prSet presAssocID="{A98E6D45-6D0B-41DC-8CF6-BC4FD96D940D}" presName="childShape" presStyleCnt="0"/>
      <dgm:spPr/>
    </dgm:pt>
    <dgm:pt modelId="{B5459B4B-DD14-4719-BE32-602E7BBE07D5}" type="pres">
      <dgm:prSet presAssocID="{4F201E0A-47D1-4F3B-998E-CCA41F224ADF}" presName="Name13" presStyleLbl="parChTrans1D2" presStyleIdx="3" presStyleCnt="12"/>
      <dgm:spPr/>
    </dgm:pt>
    <dgm:pt modelId="{84A575FD-3C24-4C0D-8377-90D42447A92A}" type="pres">
      <dgm:prSet presAssocID="{8A936F6E-81B5-4611-90D9-1C5BA0AE4542}" presName="childText" presStyleLbl="bgAcc1" presStyleIdx="3" presStyleCnt="12">
        <dgm:presLayoutVars>
          <dgm:bulletEnabled val="1"/>
        </dgm:presLayoutVars>
      </dgm:prSet>
      <dgm:spPr/>
    </dgm:pt>
    <dgm:pt modelId="{4EBB6AA3-3320-41E0-BBB3-429838D8F8D2}" type="pres">
      <dgm:prSet presAssocID="{AFA9FB39-A078-4315-9F33-575F485A0967}" presName="Name13" presStyleLbl="parChTrans1D2" presStyleIdx="4" presStyleCnt="12"/>
      <dgm:spPr/>
    </dgm:pt>
    <dgm:pt modelId="{7986C5BD-2524-48EE-8903-E1484E38995C}" type="pres">
      <dgm:prSet presAssocID="{93B5C2DE-F03B-46FF-A89B-9CB3564BBF5B}" presName="childText" presStyleLbl="bgAcc1" presStyleIdx="4" presStyleCnt="12" custLinFactNeighborY="37798">
        <dgm:presLayoutVars>
          <dgm:bulletEnabled val="1"/>
        </dgm:presLayoutVars>
      </dgm:prSet>
      <dgm:spPr/>
    </dgm:pt>
    <dgm:pt modelId="{22008B37-FA8D-4723-A5A5-4D7D172A70FF}" type="pres">
      <dgm:prSet presAssocID="{6223416C-4C07-406E-A8AC-E5B3F5A96EEF}" presName="Name13" presStyleLbl="parChTrans1D2" presStyleIdx="5" presStyleCnt="12"/>
      <dgm:spPr/>
    </dgm:pt>
    <dgm:pt modelId="{F50D1419-FD01-4843-B788-2BE2FF2A65E0}" type="pres">
      <dgm:prSet presAssocID="{EC85BBA2-C447-4795-A523-48FCD205BE57}" presName="childText" presStyleLbl="bgAcc1" presStyleIdx="5" presStyleCnt="12" custLinFactNeighborX="-1814" custLinFactNeighborY="80777">
        <dgm:presLayoutVars>
          <dgm:bulletEnabled val="1"/>
        </dgm:presLayoutVars>
      </dgm:prSet>
      <dgm:spPr/>
    </dgm:pt>
    <dgm:pt modelId="{EE33A4BD-6585-4401-BD50-73A5941C327F}" type="pres">
      <dgm:prSet presAssocID="{A871CDE7-5B06-411F-B2C4-385A5C1E8F68}" presName="root" presStyleCnt="0"/>
      <dgm:spPr/>
    </dgm:pt>
    <dgm:pt modelId="{032BBD86-1C32-407D-A1CF-3E51454EE6B2}" type="pres">
      <dgm:prSet presAssocID="{A871CDE7-5B06-411F-B2C4-385A5C1E8F68}" presName="rootComposite" presStyleCnt="0"/>
      <dgm:spPr/>
    </dgm:pt>
    <dgm:pt modelId="{F9EB0659-CB39-4CB6-9401-F2F439EEA618}" type="pres">
      <dgm:prSet presAssocID="{A871CDE7-5B06-411F-B2C4-385A5C1E8F68}" presName="rootText" presStyleLbl="node1" presStyleIdx="2" presStyleCnt="4"/>
      <dgm:spPr/>
    </dgm:pt>
    <dgm:pt modelId="{951794EB-11F3-4A8B-9F95-D79A493AD449}" type="pres">
      <dgm:prSet presAssocID="{A871CDE7-5B06-411F-B2C4-385A5C1E8F68}" presName="rootConnector" presStyleLbl="node1" presStyleIdx="2" presStyleCnt="4"/>
      <dgm:spPr/>
    </dgm:pt>
    <dgm:pt modelId="{48D9669B-DA8B-4404-9709-747A358839CA}" type="pres">
      <dgm:prSet presAssocID="{A871CDE7-5B06-411F-B2C4-385A5C1E8F68}" presName="childShape" presStyleCnt="0"/>
      <dgm:spPr/>
    </dgm:pt>
    <dgm:pt modelId="{0834896D-1655-47E5-B77E-689F8379E226}" type="pres">
      <dgm:prSet presAssocID="{2FAF1412-20DD-4279-AA97-C74134ED548A}" presName="Name13" presStyleLbl="parChTrans1D2" presStyleIdx="6" presStyleCnt="12"/>
      <dgm:spPr/>
    </dgm:pt>
    <dgm:pt modelId="{0D0F385A-CE0F-4FBC-8163-E65F5C5BCFA7}" type="pres">
      <dgm:prSet presAssocID="{516F9C84-2823-4E6D-89FD-D262C4311DC1}" presName="childText" presStyleLbl="bgAcc1" presStyleIdx="6" presStyleCnt="12">
        <dgm:presLayoutVars>
          <dgm:bulletEnabled val="1"/>
        </dgm:presLayoutVars>
      </dgm:prSet>
      <dgm:spPr/>
    </dgm:pt>
    <dgm:pt modelId="{915A8642-B38B-439B-867E-A1E47362A71A}" type="pres">
      <dgm:prSet presAssocID="{38E64F26-5F19-4078-91AC-16BBAB5EBE16}" presName="Name13" presStyleLbl="parChTrans1D2" presStyleIdx="7" presStyleCnt="12"/>
      <dgm:spPr/>
    </dgm:pt>
    <dgm:pt modelId="{ECEB5DEB-3256-474B-8585-0EA9B538480D}" type="pres">
      <dgm:prSet presAssocID="{B2CCEB3E-DB97-49B3-A755-6CD076ACCC20}" presName="childText" presStyleLbl="bgAcc1" presStyleIdx="7" presStyleCnt="12" custLinFactNeighborY="37798">
        <dgm:presLayoutVars>
          <dgm:bulletEnabled val="1"/>
        </dgm:presLayoutVars>
      </dgm:prSet>
      <dgm:spPr/>
    </dgm:pt>
    <dgm:pt modelId="{170A70CD-3748-4010-B8C4-E4E52669054C}" type="pres">
      <dgm:prSet presAssocID="{C59D2FCD-D62B-4F23-89E1-7E1A5B17616B}" presName="Name13" presStyleLbl="parChTrans1D2" presStyleIdx="8" presStyleCnt="12"/>
      <dgm:spPr/>
    </dgm:pt>
    <dgm:pt modelId="{63302CF7-1793-4B86-BBEF-E5E3AE524236}" type="pres">
      <dgm:prSet presAssocID="{B6002CD2-57EA-4F8E-8126-E5C254E11B59}" presName="childText" presStyleLbl="bgAcc1" presStyleIdx="8" presStyleCnt="12" custLinFactNeighborY="80777">
        <dgm:presLayoutVars>
          <dgm:bulletEnabled val="1"/>
        </dgm:presLayoutVars>
      </dgm:prSet>
      <dgm:spPr/>
    </dgm:pt>
    <dgm:pt modelId="{B9BAB451-4402-4024-87B5-8B8BB99C916A}" type="pres">
      <dgm:prSet presAssocID="{BE390CAC-EF07-4ECE-BD23-6CAF10DA133E}" presName="root" presStyleCnt="0"/>
      <dgm:spPr/>
    </dgm:pt>
    <dgm:pt modelId="{0287B3A8-2FCA-4C12-AD0C-F1EE47B4CF35}" type="pres">
      <dgm:prSet presAssocID="{BE390CAC-EF07-4ECE-BD23-6CAF10DA133E}" presName="rootComposite" presStyleCnt="0"/>
      <dgm:spPr/>
    </dgm:pt>
    <dgm:pt modelId="{11D3A8F8-1B15-494F-B165-59DE14A8C7D4}" type="pres">
      <dgm:prSet presAssocID="{BE390CAC-EF07-4ECE-BD23-6CAF10DA133E}" presName="rootText" presStyleLbl="node1" presStyleIdx="3" presStyleCnt="4"/>
      <dgm:spPr/>
    </dgm:pt>
    <dgm:pt modelId="{70F9B132-B52C-447C-93CD-915A2CD45F96}" type="pres">
      <dgm:prSet presAssocID="{BE390CAC-EF07-4ECE-BD23-6CAF10DA133E}" presName="rootConnector" presStyleLbl="node1" presStyleIdx="3" presStyleCnt="4"/>
      <dgm:spPr/>
    </dgm:pt>
    <dgm:pt modelId="{C2BD03EA-89C1-4E3A-B136-9B1DBCE691E1}" type="pres">
      <dgm:prSet presAssocID="{BE390CAC-EF07-4ECE-BD23-6CAF10DA133E}" presName="childShape" presStyleCnt="0"/>
      <dgm:spPr/>
    </dgm:pt>
    <dgm:pt modelId="{284CF7D8-33A4-4482-A85B-4C403DA90650}" type="pres">
      <dgm:prSet presAssocID="{CEE45EF9-239F-42E7-8557-C887D023BD03}" presName="Name13" presStyleLbl="parChTrans1D2" presStyleIdx="9" presStyleCnt="12"/>
      <dgm:spPr/>
    </dgm:pt>
    <dgm:pt modelId="{02A446B6-D8A9-421A-8D24-95DE041E6851}" type="pres">
      <dgm:prSet presAssocID="{27096C5B-EC4B-4A9C-9D37-FC57D2468DA5}" presName="childText" presStyleLbl="bgAcc1" presStyleIdx="9" presStyleCnt="12">
        <dgm:presLayoutVars>
          <dgm:bulletEnabled val="1"/>
        </dgm:presLayoutVars>
      </dgm:prSet>
      <dgm:spPr/>
    </dgm:pt>
    <dgm:pt modelId="{2E92D763-A103-4777-8596-C9E05BB8C55B}" type="pres">
      <dgm:prSet presAssocID="{E0FCB846-670F-4ECB-81A9-DFC02D82AC6E}" presName="Name13" presStyleLbl="parChTrans1D2" presStyleIdx="10" presStyleCnt="12"/>
      <dgm:spPr/>
    </dgm:pt>
    <dgm:pt modelId="{499567CE-C58D-47F5-A570-E4F47C85889D}" type="pres">
      <dgm:prSet presAssocID="{070E23B7-808C-4392-8B2F-767586690E9D}" presName="childText" presStyleLbl="bgAcc1" presStyleIdx="10" presStyleCnt="12" custLinFactNeighborY="37798">
        <dgm:presLayoutVars>
          <dgm:bulletEnabled val="1"/>
        </dgm:presLayoutVars>
      </dgm:prSet>
      <dgm:spPr/>
    </dgm:pt>
    <dgm:pt modelId="{E2528124-8293-4907-9169-1457CA18C824}" type="pres">
      <dgm:prSet presAssocID="{DB22D353-2204-493A-9979-D3B95AC25387}" presName="Name13" presStyleLbl="parChTrans1D2" presStyleIdx="11" presStyleCnt="12"/>
      <dgm:spPr/>
    </dgm:pt>
    <dgm:pt modelId="{1658B93C-A9C2-4788-97CC-DC6B6E5782C1}" type="pres">
      <dgm:prSet presAssocID="{C957230A-CD45-4F0F-A44A-5F4D0F48C344}" presName="childText" presStyleLbl="bgAcc1" presStyleIdx="11" presStyleCnt="12" custLinFactNeighborY="81346">
        <dgm:presLayoutVars>
          <dgm:bulletEnabled val="1"/>
        </dgm:presLayoutVars>
      </dgm:prSet>
      <dgm:spPr/>
    </dgm:pt>
  </dgm:ptLst>
  <dgm:cxnLst>
    <dgm:cxn modelId="{8E7BBC02-A12F-4896-B04B-700D36128FF1}" type="presOf" srcId="{A871CDE7-5B06-411F-B2C4-385A5C1E8F68}" destId="{951794EB-11F3-4A8B-9F95-D79A493AD449}" srcOrd="1" destOrd="0" presId="urn:microsoft.com/office/officeart/2005/8/layout/hierarchy3"/>
    <dgm:cxn modelId="{F2BC3803-6B7B-4297-85CA-84184E2A9EF5}" type="presOf" srcId="{F5EDEF42-5886-41B8-AC21-9EAA325106EE}" destId="{43A6C692-8329-41DE-93F0-3912E6C26F96}" srcOrd="0" destOrd="0" presId="urn:microsoft.com/office/officeart/2005/8/layout/hierarchy3"/>
    <dgm:cxn modelId="{939A7406-C219-4979-8DBB-3807F56F5E09}" type="presOf" srcId="{122DF649-109D-4F03-8EF6-1E22F4DA9866}" destId="{928D8880-E891-44B9-B4C1-CD0BBBE0F63C}" srcOrd="0" destOrd="0" presId="urn:microsoft.com/office/officeart/2005/8/layout/hierarchy3"/>
    <dgm:cxn modelId="{A7666307-D970-4815-939B-863FBA3ED426}" type="presOf" srcId="{B2CCEB3E-DB97-49B3-A755-6CD076ACCC20}" destId="{ECEB5DEB-3256-474B-8585-0EA9B538480D}" srcOrd="0" destOrd="0" presId="urn:microsoft.com/office/officeart/2005/8/layout/hierarchy3"/>
    <dgm:cxn modelId="{F8BB5619-E847-42AF-A1BD-BFEB4C823FEF}" type="presOf" srcId="{F698838C-4C6E-4732-AD09-36760DE7B69C}" destId="{4512BE63-CE73-46D9-9669-B7B91CB829C3}" srcOrd="0" destOrd="0" presId="urn:microsoft.com/office/officeart/2005/8/layout/hierarchy3"/>
    <dgm:cxn modelId="{7603821D-A99E-4891-B616-163418CE778E}" srcId="{F698838C-4C6E-4732-AD09-36760DE7B69C}" destId="{7F816D48-2A84-4156-A052-643C0AFB806E}" srcOrd="0" destOrd="0" parTransId="{EB587874-924D-4AF9-920E-F82A83A8B1B3}" sibTransId="{DCD50701-5C78-44BE-87B6-629B3AF59CD6}"/>
    <dgm:cxn modelId="{0C5CDC20-7D08-415E-9087-E876BE364EED}" type="presOf" srcId="{4F201E0A-47D1-4F3B-998E-CCA41F224ADF}" destId="{B5459B4B-DD14-4719-BE32-602E7BBE07D5}" srcOrd="0" destOrd="0" presId="urn:microsoft.com/office/officeart/2005/8/layout/hierarchy3"/>
    <dgm:cxn modelId="{296EDE25-7377-460D-BABC-8CED5ECC791C}" type="presOf" srcId="{DB22D353-2204-493A-9979-D3B95AC25387}" destId="{E2528124-8293-4907-9169-1457CA18C824}" srcOrd="0" destOrd="0" presId="urn:microsoft.com/office/officeart/2005/8/layout/hierarchy3"/>
    <dgm:cxn modelId="{38349C29-13E1-4D68-9887-FC7BA6A2429A}" srcId="{A986C4F3-B4FD-4B70-A30E-C007B407167B}" destId="{A871CDE7-5B06-411F-B2C4-385A5C1E8F68}" srcOrd="2" destOrd="0" parTransId="{77E9BBCC-B951-4DE3-A104-D7FBB64AA8EF}" sibTransId="{C642294B-5A6B-47B7-87E3-191AD9440EEC}"/>
    <dgm:cxn modelId="{D564D22D-EB7F-467D-8B2B-EAE1DD924797}" srcId="{BE390CAC-EF07-4ECE-BD23-6CAF10DA133E}" destId="{070E23B7-808C-4392-8B2F-767586690E9D}" srcOrd="1" destOrd="0" parTransId="{E0FCB846-670F-4ECB-81A9-DFC02D82AC6E}" sibTransId="{EE5B3E01-EAB6-47BF-990C-54F369A4919B}"/>
    <dgm:cxn modelId="{20FC3533-9F95-4392-BC79-C5D5DF457E9C}" type="presOf" srcId="{34227D03-65BE-452A-AB0C-E4B3936C7601}" destId="{17DD436E-A095-4F0B-933D-95DCAFBD0879}" srcOrd="0" destOrd="0" presId="urn:microsoft.com/office/officeart/2005/8/layout/hierarchy3"/>
    <dgm:cxn modelId="{69AAC03F-420B-4974-BC6A-F75FA6C3CF9F}" srcId="{A986C4F3-B4FD-4B70-A30E-C007B407167B}" destId="{BE390CAC-EF07-4ECE-BD23-6CAF10DA133E}" srcOrd="3" destOrd="0" parTransId="{63A245B8-7A53-4628-B5A3-3323EC2CF416}" sibTransId="{6C3D0CE2-9F6D-48E9-9AA6-0A3C80D52651}"/>
    <dgm:cxn modelId="{42AF3642-CD42-4376-A537-2DBE518D2CB2}" srcId="{A98E6D45-6D0B-41DC-8CF6-BC4FD96D940D}" destId="{EC85BBA2-C447-4795-A523-48FCD205BE57}" srcOrd="2" destOrd="0" parTransId="{6223416C-4C07-406E-A8AC-E5B3F5A96EEF}" sibTransId="{009E60BC-DFF2-4263-8EB4-B169983AB39B}"/>
    <dgm:cxn modelId="{3A26CE42-50E5-4CB3-AC54-9B212DBCE210}" srcId="{A871CDE7-5B06-411F-B2C4-385A5C1E8F68}" destId="{B6002CD2-57EA-4F8E-8126-E5C254E11B59}" srcOrd="2" destOrd="0" parTransId="{C59D2FCD-D62B-4F23-89E1-7E1A5B17616B}" sibTransId="{99D5791B-53AA-4A34-AF8D-4B6072E0EC0E}"/>
    <dgm:cxn modelId="{F0E0AB65-3FF3-4A9A-91C4-2F706EACBBA1}" srcId="{A98E6D45-6D0B-41DC-8CF6-BC4FD96D940D}" destId="{93B5C2DE-F03B-46FF-A89B-9CB3564BBF5B}" srcOrd="1" destOrd="0" parTransId="{AFA9FB39-A078-4315-9F33-575F485A0967}" sibTransId="{A7AD0AB0-5D97-4348-98DA-B31543B2ED79}"/>
    <dgm:cxn modelId="{CB0F0747-EAF2-4DFA-9767-E8E65CC3279C}" srcId="{A871CDE7-5B06-411F-B2C4-385A5C1E8F68}" destId="{516F9C84-2823-4E6D-89FD-D262C4311DC1}" srcOrd="0" destOrd="0" parTransId="{2FAF1412-20DD-4279-AA97-C74134ED548A}" sibTransId="{F4CA78FB-5863-4944-B737-CED03B71AA39}"/>
    <dgm:cxn modelId="{61B7FE67-C115-494C-AE61-2A4B5C7F6CDB}" type="presOf" srcId="{E0FCB846-670F-4ECB-81A9-DFC02D82AC6E}" destId="{2E92D763-A103-4777-8596-C9E05BB8C55B}" srcOrd="0" destOrd="0" presId="urn:microsoft.com/office/officeart/2005/8/layout/hierarchy3"/>
    <dgm:cxn modelId="{B7034149-ADF2-46FF-BC33-987DB60D6FB4}" type="presOf" srcId="{B6002CD2-57EA-4F8E-8126-E5C254E11B59}" destId="{63302CF7-1793-4B86-BBEF-E5E3AE524236}" srcOrd="0" destOrd="0" presId="urn:microsoft.com/office/officeart/2005/8/layout/hierarchy3"/>
    <dgm:cxn modelId="{A0E2324B-4252-4B4A-8368-68A65916F1A0}" type="presOf" srcId="{38E64F26-5F19-4078-91AC-16BBAB5EBE16}" destId="{915A8642-B38B-439B-867E-A1E47362A71A}" srcOrd="0" destOrd="0" presId="urn:microsoft.com/office/officeart/2005/8/layout/hierarchy3"/>
    <dgm:cxn modelId="{D19C2059-26AB-4AAE-98EF-DAFC6333A52F}" type="presOf" srcId="{CEE45EF9-239F-42E7-8557-C887D023BD03}" destId="{284CF7D8-33A4-4482-A85B-4C403DA90650}" srcOrd="0" destOrd="0" presId="urn:microsoft.com/office/officeart/2005/8/layout/hierarchy3"/>
    <dgm:cxn modelId="{2FE5607A-9DFA-45E0-8B6C-54B250EF9CE3}" type="presOf" srcId="{C1091E2D-BAF8-4F56-8990-10E9382FD063}" destId="{99F50E62-06FA-4F09-9376-0943FB6B3EA1}" srcOrd="0" destOrd="0" presId="urn:microsoft.com/office/officeart/2005/8/layout/hierarchy3"/>
    <dgm:cxn modelId="{D843FE7D-F21B-4615-B5F2-6BE65ED8EEE1}" type="presOf" srcId="{EC85BBA2-C447-4795-A523-48FCD205BE57}" destId="{F50D1419-FD01-4843-B788-2BE2FF2A65E0}" srcOrd="0" destOrd="0" presId="urn:microsoft.com/office/officeart/2005/8/layout/hierarchy3"/>
    <dgm:cxn modelId="{0A47B284-8D70-4387-B817-A50C73B24EBE}" type="presOf" srcId="{7F816D48-2A84-4156-A052-643C0AFB806E}" destId="{E245CC80-5AE5-4EBC-BE94-01B877EAF12E}" srcOrd="0" destOrd="0" presId="urn:microsoft.com/office/officeart/2005/8/layout/hierarchy3"/>
    <dgm:cxn modelId="{959DC987-BC43-4FCA-B0E5-83ECA66E28AC}" type="presOf" srcId="{BE390CAC-EF07-4ECE-BD23-6CAF10DA133E}" destId="{11D3A8F8-1B15-494F-B165-59DE14A8C7D4}" srcOrd="0" destOrd="0" presId="urn:microsoft.com/office/officeart/2005/8/layout/hierarchy3"/>
    <dgm:cxn modelId="{B1E1188D-74BB-4B30-9124-A630BA35CD4B}" type="presOf" srcId="{A98E6D45-6D0B-41DC-8CF6-BC4FD96D940D}" destId="{CECC5F2D-1359-4C62-83D4-081AF1D5D59F}" srcOrd="1" destOrd="0" presId="urn:microsoft.com/office/officeart/2005/8/layout/hierarchy3"/>
    <dgm:cxn modelId="{3DDCEC93-B70C-4A66-B28B-BFFF7DAE1932}" srcId="{BE390CAC-EF07-4ECE-BD23-6CAF10DA133E}" destId="{27096C5B-EC4B-4A9C-9D37-FC57D2468DA5}" srcOrd="0" destOrd="0" parTransId="{CEE45EF9-239F-42E7-8557-C887D023BD03}" sibTransId="{B8CC98B1-01DD-4C61-8033-D6824F2831B7}"/>
    <dgm:cxn modelId="{81E9ED97-F214-4F0C-9499-5F339F09420C}" type="presOf" srcId="{6223416C-4C07-406E-A8AC-E5B3F5A96EEF}" destId="{22008B37-FA8D-4723-A5A5-4D7D172A70FF}" srcOrd="0" destOrd="0" presId="urn:microsoft.com/office/officeart/2005/8/layout/hierarchy3"/>
    <dgm:cxn modelId="{6D91629D-60A2-44EA-BAE9-FA90CAE7424F}" type="presOf" srcId="{A986C4F3-B4FD-4B70-A30E-C007B407167B}" destId="{98FEBE44-D283-41AE-B513-273894181227}" srcOrd="0" destOrd="0" presId="urn:microsoft.com/office/officeart/2005/8/layout/hierarchy3"/>
    <dgm:cxn modelId="{46619BA1-6979-4A38-BD68-B6C03FF2C6AA}" type="presOf" srcId="{A98E6D45-6D0B-41DC-8CF6-BC4FD96D940D}" destId="{34F3B4FB-C015-4D26-B29F-54B293F1120D}" srcOrd="0" destOrd="0" presId="urn:microsoft.com/office/officeart/2005/8/layout/hierarchy3"/>
    <dgm:cxn modelId="{69DBC8A3-34B8-46BF-AE12-F12DB9A92FDB}" srcId="{BE390CAC-EF07-4ECE-BD23-6CAF10DA133E}" destId="{C957230A-CD45-4F0F-A44A-5F4D0F48C344}" srcOrd="2" destOrd="0" parTransId="{DB22D353-2204-493A-9979-D3B95AC25387}" sibTransId="{62A5909C-05C8-4FE6-AA5C-67BA6EF9EE7F}"/>
    <dgm:cxn modelId="{349917A5-74A9-4DB8-8718-966EB8FE9D75}" type="presOf" srcId="{C957230A-CD45-4F0F-A44A-5F4D0F48C344}" destId="{1658B93C-A9C2-4788-97CC-DC6B6E5782C1}" srcOrd="0" destOrd="0" presId="urn:microsoft.com/office/officeart/2005/8/layout/hierarchy3"/>
    <dgm:cxn modelId="{A2E11DA8-9D18-40C5-8848-0CF08C1007D6}" srcId="{A986C4F3-B4FD-4B70-A30E-C007B407167B}" destId="{F698838C-4C6E-4732-AD09-36760DE7B69C}" srcOrd="0" destOrd="0" parTransId="{1E863724-9678-4CB0-BE12-58793AA13BDF}" sibTransId="{A316183D-55D7-48A6-8C34-230A268A175F}"/>
    <dgm:cxn modelId="{774C5BAB-02DC-4F89-8D51-25E347DAE2CD}" srcId="{A986C4F3-B4FD-4B70-A30E-C007B407167B}" destId="{A98E6D45-6D0B-41DC-8CF6-BC4FD96D940D}" srcOrd="1" destOrd="0" parTransId="{8CBE27F7-F0AD-4290-A509-70B2B9D77E64}" sibTransId="{4AFED0F1-B895-4284-96EF-862CB2E9EA5D}"/>
    <dgm:cxn modelId="{783224AC-35CA-43CE-A529-1BD79016299A}" type="presOf" srcId="{93B5C2DE-F03B-46FF-A89B-9CB3564BBF5B}" destId="{7986C5BD-2524-48EE-8903-E1484E38995C}" srcOrd="0" destOrd="0" presId="urn:microsoft.com/office/officeart/2005/8/layout/hierarchy3"/>
    <dgm:cxn modelId="{C916A5AE-6CBB-48C3-8C34-C5D5085D50E0}" type="presOf" srcId="{EB587874-924D-4AF9-920E-F82A83A8B1B3}" destId="{6262CDB5-2063-4AB7-B979-04E6F36C7A2E}" srcOrd="0" destOrd="0" presId="urn:microsoft.com/office/officeart/2005/8/layout/hierarchy3"/>
    <dgm:cxn modelId="{286E0CB5-CFE5-4224-A9DE-8953AD764720}" type="presOf" srcId="{C59D2FCD-D62B-4F23-89E1-7E1A5B17616B}" destId="{170A70CD-3748-4010-B8C4-E4E52669054C}" srcOrd="0" destOrd="0" presId="urn:microsoft.com/office/officeart/2005/8/layout/hierarchy3"/>
    <dgm:cxn modelId="{A483D8C5-2325-4A57-B508-9255C573AB28}" type="presOf" srcId="{A871CDE7-5B06-411F-B2C4-385A5C1E8F68}" destId="{F9EB0659-CB39-4CB6-9401-F2F439EEA618}" srcOrd="0" destOrd="0" presId="urn:microsoft.com/office/officeart/2005/8/layout/hierarchy3"/>
    <dgm:cxn modelId="{7941E9C7-F170-4F4E-8280-ADB7DCC727FF}" srcId="{A871CDE7-5B06-411F-B2C4-385A5C1E8F68}" destId="{B2CCEB3E-DB97-49B3-A755-6CD076ACCC20}" srcOrd="1" destOrd="0" parTransId="{38E64F26-5F19-4078-91AC-16BBAB5EBE16}" sibTransId="{3FF57F75-1186-4875-8B1C-2E34E5233B93}"/>
    <dgm:cxn modelId="{D0AEE8CA-9223-4561-8263-60091F1A0478}" srcId="{F698838C-4C6E-4732-AD09-36760DE7B69C}" destId="{34227D03-65BE-452A-AB0C-E4B3936C7601}" srcOrd="1" destOrd="0" parTransId="{F5EDEF42-5886-41B8-AC21-9EAA325106EE}" sibTransId="{5541BB70-A2BD-4611-BE53-360C60505436}"/>
    <dgm:cxn modelId="{38D5E4CC-0CC2-4965-AEE0-752DC97AC192}" type="presOf" srcId="{BE390CAC-EF07-4ECE-BD23-6CAF10DA133E}" destId="{70F9B132-B52C-447C-93CD-915A2CD45F96}" srcOrd="1" destOrd="0" presId="urn:microsoft.com/office/officeart/2005/8/layout/hierarchy3"/>
    <dgm:cxn modelId="{4F848FD6-3E77-40E2-A9F7-4E5CCA0F021A}" type="presOf" srcId="{516F9C84-2823-4E6D-89FD-D262C4311DC1}" destId="{0D0F385A-CE0F-4FBC-8163-E65F5C5BCFA7}" srcOrd="0" destOrd="0" presId="urn:microsoft.com/office/officeart/2005/8/layout/hierarchy3"/>
    <dgm:cxn modelId="{8DA502DB-180B-417F-8AA4-B614EBB63E1C}" type="presOf" srcId="{8A936F6E-81B5-4611-90D9-1C5BA0AE4542}" destId="{84A575FD-3C24-4C0D-8377-90D42447A92A}" srcOrd="0" destOrd="0" presId="urn:microsoft.com/office/officeart/2005/8/layout/hierarchy3"/>
    <dgm:cxn modelId="{12FC50DB-82B6-40FE-A463-89BCA82E4FCE}" srcId="{F698838C-4C6E-4732-AD09-36760DE7B69C}" destId="{C1091E2D-BAF8-4F56-8990-10E9382FD063}" srcOrd="2" destOrd="0" parTransId="{122DF649-109D-4F03-8EF6-1E22F4DA9866}" sibTransId="{41DDCE83-9433-4CFD-BD63-2F30621CA120}"/>
    <dgm:cxn modelId="{96D82CDD-F43A-4FD4-BF0A-9FAAD59AB6C0}" type="presOf" srcId="{2FAF1412-20DD-4279-AA97-C74134ED548A}" destId="{0834896D-1655-47E5-B77E-689F8379E226}" srcOrd="0" destOrd="0" presId="urn:microsoft.com/office/officeart/2005/8/layout/hierarchy3"/>
    <dgm:cxn modelId="{000BA8DE-C5F7-4D97-A2EA-07BCC951FA91}" type="presOf" srcId="{F698838C-4C6E-4732-AD09-36760DE7B69C}" destId="{72A5959E-0738-4FA5-A307-F3880FDBC916}" srcOrd="1" destOrd="0" presId="urn:microsoft.com/office/officeart/2005/8/layout/hierarchy3"/>
    <dgm:cxn modelId="{00E5B7E4-8501-4E53-BDD4-3E7A6D8F1E48}" type="presOf" srcId="{AFA9FB39-A078-4315-9F33-575F485A0967}" destId="{4EBB6AA3-3320-41E0-BBB3-429838D8F8D2}" srcOrd="0" destOrd="0" presId="urn:microsoft.com/office/officeart/2005/8/layout/hierarchy3"/>
    <dgm:cxn modelId="{CAA955E6-004E-4E64-8AEF-20208F82E133}" srcId="{A98E6D45-6D0B-41DC-8CF6-BC4FD96D940D}" destId="{8A936F6E-81B5-4611-90D9-1C5BA0AE4542}" srcOrd="0" destOrd="0" parTransId="{4F201E0A-47D1-4F3B-998E-CCA41F224ADF}" sibTransId="{4FEF5ED0-5E25-4E44-BD80-BB13D45E9E75}"/>
    <dgm:cxn modelId="{1313DAF3-7282-4F22-A194-D80DDC880E8F}" type="presOf" srcId="{070E23B7-808C-4392-8B2F-767586690E9D}" destId="{499567CE-C58D-47F5-A570-E4F47C85889D}" srcOrd="0" destOrd="0" presId="urn:microsoft.com/office/officeart/2005/8/layout/hierarchy3"/>
    <dgm:cxn modelId="{19DD21FC-4820-4157-AFB6-FCF6C85FE749}" type="presOf" srcId="{27096C5B-EC4B-4A9C-9D37-FC57D2468DA5}" destId="{02A446B6-D8A9-421A-8D24-95DE041E6851}" srcOrd="0" destOrd="0" presId="urn:microsoft.com/office/officeart/2005/8/layout/hierarchy3"/>
    <dgm:cxn modelId="{07FA8A9D-8425-4A96-8822-9D83B1AE681B}" type="presParOf" srcId="{98FEBE44-D283-41AE-B513-273894181227}" destId="{8F93098B-E5B7-40CF-BFA2-18F54FFEF4AF}" srcOrd="0" destOrd="0" presId="urn:microsoft.com/office/officeart/2005/8/layout/hierarchy3"/>
    <dgm:cxn modelId="{32620E5C-C77F-4553-BD74-A6A518979A41}" type="presParOf" srcId="{8F93098B-E5B7-40CF-BFA2-18F54FFEF4AF}" destId="{5ED5217B-D54C-485C-A03E-E4CA770D3144}" srcOrd="0" destOrd="0" presId="urn:microsoft.com/office/officeart/2005/8/layout/hierarchy3"/>
    <dgm:cxn modelId="{22BBE369-F817-406E-8697-9C1682610722}" type="presParOf" srcId="{5ED5217B-D54C-485C-A03E-E4CA770D3144}" destId="{4512BE63-CE73-46D9-9669-B7B91CB829C3}" srcOrd="0" destOrd="0" presId="urn:microsoft.com/office/officeart/2005/8/layout/hierarchy3"/>
    <dgm:cxn modelId="{7493D775-48BA-4654-99B3-A46CC68A2C3D}" type="presParOf" srcId="{5ED5217B-D54C-485C-A03E-E4CA770D3144}" destId="{72A5959E-0738-4FA5-A307-F3880FDBC916}" srcOrd="1" destOrd="0" presId="urn:microsoft.com/office/officeart/2005/8/layout/hierarchy3"/>
    <dgm:cxn modelId="{AE867D1A-3A67-41D9-8252-F8544EAC8D80}" type="presParOf" srcId="{8F93098B-E5B7-40CF-BFA2-18F54FFEF4AF}" destId="{D7FAF27C-A716-4C2B-9B85-F68F44F4385C}" srcOrd="1" destOrd="0" presId="urn:microsoft.com/office/officeart/2005/8/layout/hierarchy3"/>
    <dgm:cxn modelId="{614E8C26-ECE5-4741-A221-10A04F2C27CD}" type="presParOf" srcId="{D7FAF27C-A716-4C2B-9B85-F68F44F4385C}" destId="{6262CDB5-2063-4AB7-B979-04E6F36C7A2E}" srcOrd="0" destOrd="0" presId="urn:microsoft.com/office/officeart/2005/8/layout/hierarchy3"/>
    <dgm:cxn modelId="{077E18B1-29BF-4188-8738-5EAFEEF4BCE7}" type="presParOf" srcId="{D7FAF27C-A716-4C2B-9B85-F68F44F4385C}" destId="{E245CC80-5AE5-4EBC-BE94-01B877EAF12E}" srcOrd="1" destOrd="0" presId="urn:microsoft.com/office/officeart/2005/8/layout/hierarchy3"/>
    <dgm:cxn modelId="{EABC6D60-BBED-4AF5-A483-F0CDF5AE4514}" type="presParOf" srcId="{D7FAF27C-A716-4C2B-9B85-F68F44F4385C}" destId="{43A6C692-8329-41DE-93F0-3912E6C26F96}" srcOrd="2" destOrd="0" presId="urn:microsoft.com/office/officeart/2005/8/layout/hierarchy3"/>
    <dgm:cxn modelId="{02769E1C-46D4-40EA-BCB1-00B172198E32}" type="presParOf" srcId="{D7FAF27C-A716-4C2B-9B85-F68F44F4385C}" destId="{17DD436E-A095-4F0B-933D-95DCAFBD0879}" srcOrd="3" destOrd="0" presId="urn:microsoft.com/office/officeart/2005/8/layout/hierarchy3"/>
    <dgm:cxn modelId="{8676E1D0-C7DD-489E-8C32-F7FFDBE2D1CF}" type="presParOf" srcId="{D7FAF27C-A716-4C2B-9B85-F68F44F4385C}" destId="{928D8880-E891-44B9-B4C1-CD0BBBE0F63C}" srcOrd="4" destOrd="0" presId="urn:microsoft.com/office/officeart/2005/8/layout/hierarchy3"/>
    <dgm:cxn modelId="{0F245202-BED2-43D5-92F2-D72E51DBDDC8}" type="presParOf" srcId="{D7FAF27C-A716-4C2B-9B85-F68F44F4385C}" destId="{99F50E62-06FA-4F09-9376-0943FB6B3EA1}" srcOrd="5" destOrd="0" presId="urn:microsoft.com/office/officeart/2005/8/layout/hierarchy3"/>
    <dgm:cxn modelId="{5A023F07-A187-4516-ACFB-7E0FD1B7A4F5}" type="presParOf" srcId="{98FEBE44-D283-41AE-B513-273894181227}" destId="{464629F7-FFDB-4311-A9B3-5EB044F6D93B}" srcOrd="1" destOrd="0" presId="urn:microsoft.com/office/officeart/2005/8/layout/hierarchy3"/>
    <dgm:cxn modelId="{9AC2DB89-6A68-47A7-9A80-C27DA2E20B56}" type="presParOf" srcId="{464629F7-FFDB-4311-A9B3-5EB044F6D93B}" destId="{9E85F9BD-998D-437F-B46D-B2C9851E9FEE}" srcOrd="0" destOrd="0" presId="urn:microsoft.com/office/officeart/2005/8/layout/hierarchy3"/>
    <dgm:cxn modelId="{F13FD0E0-7228-4F75-9906-44B6BD6942A5}" type="presParOf" srcId="{9E85F9BD-998D-437F-B46D-B2C9851E9FEE}" destId="{34F3B4FB-C015-4D26-B29F-54B293F1120D}" srcOrd="0" destOrd="0" presId="urn:microsoft.com/office/officeart/2005/8/layout/hierarchy3"/>
    <dgm:cxn modelId="{85D4BAB9-E128-4103-A002-4DA8FEA92B0E}" type="presParOf" srcId="{9E85F9BD-998D-437F-B46D-B2C9851E9FEE}" destId="{CECC5F2D-1359-4C62-83D4-081AF1D5D59F}" srcOrd="1" destOrd="0" presId="urn:microsoft.com/office/officeart/2005/8/layout/hierarchy3"/>
    <dgm:cxn modelId="{63D543F5-490F-4472-889C-549CDB47A451}" type="presParOf" srcId="{464629F7-FFDB-4311-A9B3-5EB044F6D93B}" destId="{CF7786DD-DEAC-4BA3-8134-A4CA2F795173}" srcOrd="1" destOrd="0" presId="urn:microsoft.com/office/officeart/2005/8/layout/hierarchy3"/>
    <dgm:cxn modelId="{EA5100C0-B172-4F7B-8FC0-98B687FBB28B}" type="presParOf" srcId="{CF7786DD-DEAC-4BA3-8134-A4CA2F795173}" destId="{B5459B4B-DD14-4719-BE32-602E7BBE07D5}" srcOrd="0" destOrd="0" presId="urn:microsoft.com/office/officeart/2005/8/layout/hierarchy3"/>
    <dgm:cxn modelId="{B8FD6D95-1427-4E64-BC7D-1E01EC3FDAF2}" type="presParOf" srcId="{CF7786DD-DEAC-4BA3-8134-A4CA2F795173}" destId="{84A575FD-3C24-4C0D-8377-90D42447A92A}" srcOrd="1" destOrd="0" presId="urn:microsoft.com/office/officeart/2005/8/layout/hierarchy3"/>
    <dgm:cxn modelId="{CDC8D38F-B480-49F8-B098-44C6FBF9280A}" type="presParOf" srcId="{CF7786DD-DEAC-4BA3-8134-A4CA2F795173}" destId="{4EBB6AA3-3320-41E0-BBB3-429838D8F8D2}" srcOrd="2" destOrd="0" presId="urn:microsoft.com/office/officeart/2005/8/layout/hierarchy3"/>
    <dgm:cxn modelId="{F0CD03A6-7A28-4B12-9D2E-0BB0383DC123}" type="presParOf" srcId="{CF7786DD-DEAC-4BA3-8134-A4CA2F795173}" destId="{7986C5BD-2524-48EE-8903-E1484E38995C}" srcOrd="3" destOrd="0" presId="urn:microsoft.com/office/officeart/2005/8/layout/hierarchy3"/>
    <dgm:cxn modelId="{AC4A4B58-5556-444A-AA3B-A638251DF0DE}" type="presParOf" srcId="{CF7786DD-DEAC-4BA3-8134-A4CA2F795173}" destId="{22008B37-FA8D-4723-A5A5-4D7D172A70FF}" srcOrd="4" destOrd="0" presId="urn:microsoft.com/office/officeart/2005/8/layout/hierarchy3"/>
    <dgm:cxn modelId="{E70DAE2F-DF5E-45EC-89EC-AE2DC131F0E9}" type="presParOf" srcId="{CF7786DD-DEAC-4BA3-8134-A4CA2F795173}" destId="{F50D1419-FD01-4843-B788-2BE2FF2A65E0}" srcOrd="5" destOrd="0" presId="urn:microsoft.com/office/officeart/2005/8/layout/hierarchy3"/>
    <dgm:cxn modelId="{B4F8747A-B870-4D6D-9FEE-AAC3EBEB36B7}" type="presParOf" srcId="{98FEBE44-D283-41AE-B513-273894181227}" destId="{EE33A4BD-6585-4401-BD50-73A5941C327F}" srcOrd="2" destOrd="0" presId="urn:microsoft.com/office/officeart/2005/8/layout/hierarchy3"/>
    <dgm:cxn modelId="{ACC5269D-9A3C-4F26-84EE-9198955B6C04}" type="presParOf" srcId="{EE33A4BD-6585-4401-BD50-73A5941C327F}" destId="{032BBD86-1C32-407D-A1CF-3E51454EE6B2}" srcOrd="0" destOrd="0" presId="urn:microsoft.com/office/officeart/2005/8/layout/hierarchy3"/>
    <dgm:cxn modelId="{F0CAD9EB-67A3-4B1C-8A66-1BBC6AF118FD}" type="presParOf" srcId="{032BBD86-1C32-407D-A1CF-3E51454EE6B2}" destId="{F9EB0659-CB39-4CB6-9401-F2F439EEA618}" srcOrd="0" destOrd="0" presId="urn:microsoft.com/office/officeart/2005/8/layout/hierarchy3"/>
    <dgm:cxn modelId="{2335D725-B051-436F-A5ED-BC056AB95D31}" type="presParOf" srcId="{032BBD86-1C32-407D-A1CF-3E51454EE6B2}" destId="{951794EB-11F3-4A8B-9F95-D79A493AD449}" srcOrd="1" destOrd="0" presId="urn:microsoft.com/office/officeart/2005/8/layout/hierarchy3"/>
    <dgm:cxn modelId="{AC76E06B-75CE-4936-982A-CCFD1711DC21}" type="presParOf" srcId="{EE33A4BD-6585-4401-BD50-73A5941C327F}" destId="{48D9669B-DA8B-4404-9709-747A358839CA}" srcOrd="1" destOrd="0" presId="urn:microsoft.com/office/officeart/2005/8/layout/hierarchy3"/>
    <dgm:cxn modelId="{6E7126B4-8F2D-4DD2-873B-4E5D2AACAC37}" type="presParOf" srcId="{48D9669B-DA8B-4404-9709-747A358839CA}" destId="{0834896D-1655-47E5-B77E-689F8379E226}" srcOrd="0" destOrd="0" presId="urn:microsoft.com/office/officeart/2005/8/layout/hierarchy3"/>
    <dgm:cxn modelId="{0B77631D-7B3C-4801-B4F2-BE1E74A23A0D}" type="presParOf" srcId="{48D9669B-DA8B-4404-9709-747A358839CA}" destId="{0D0F385A-CE0F-4FBC-8163-E65F5C5BCFA7}" srcOrd="1" destOrd="0" presId="urn:microsoft.com/office/officeart/2005/8/layout/hierarchy3"/>
    <dgm:cxn modelId="{ABA62790-0948-4BC3-9979-D5D943C53FCF}" type="presParOf" srcId="{48D9669B-DA8B-4404-9709-747A358839CA}" destId="{915A8642-B38B-439B-867E-A1E47362A71A}" srcOrd="2" destOrd="0" presId="urn:microsoft.com/office/officeart/2005/8/layout/hierarchy3"/>
    <dgm:cxn modelId="{B4CC633A-B79D-494A-A9E7-19D892F0208B}" type="presParOf" srcId="{48D9669B-DA8B-4404-9709-747A358839CA}" destId="{ECEB5DEB-3256-474B-8585-0EA9B538480D}" srcOrd="3" destOrd="0" presId="urn:microsoft.com/office/officeart/2005/8/layout/hierarchy3"/>
    <dgm:cxn modelId="{03B410EE-DF44-4CB9-9231-A194E76E9552}" type="presParOf" srcId="{48D9669B-DA8B-4404-9709-747A358839CA}" destId="{170A70CD-3748-4010-B8C4-E4E52669054C}" srcOrd="4" destOrd="0" presId="urn:microsoft.com/office/officeart/2005/8/layout/hierarchy3"/>
    <dgm:cxn modelId="{58C06295-CEAD-494F-BBED-C37A0785BF7A}" type="presParOf" srcId="{48D9669B-DA8B-4404-9709-747A358839CA}" destId="{63302CF7-1793-4B86-BBEF-E5E3AE524236}" srcOrd="5" destOrd="0" presId="urn:microsoft.com/office/officeart/2005/8/layout/hierarchy3"/>
    <dgm:cxn modelId="{D7093C22-9394-405A-A7CC-F476F6004AB9}" type="presParOf" srcId="{98FEBE44-D283-41AE-B513-273894181227}" destId="{B9BAB451-4402-4024-87B5-8B8BB99C916A}" srcOrd="3" destOrd="0" presId="urn:microsoft.com/office/officeart/2005/8/layout/hierarchy3"/>
    <dgm:cxn modelId="{BB6FF3FE-E122-49A8-8B26-85F90170D164}" type="presParOf" srcId="{B9BAB451-4402-4024-87B5-8B8BB99C916A}" destId="{0287B3A8-2FCA-4C12-AD0C-F1EE47B4CF35}" srcOrd="0" destOrd="0" presId="urn:microsoft.com/office/officeart/2005/8/layout/hierarchy3"/>
    <dgm:cxn modelId="{92F5BD74-B990-483E-A13E-909FD911CC11}" type="presParOf" srcId="{0287B3A8-2FCA-4C12-AD0C-F1EE47B4CF35}" destId="{11D3A8F8-1B15-494F-B165-59DE14A8C7D4}" srcOrd="0" destOrd="0" presId="urn:microsoft.com/office/officeart/2005/8/layout/hierarchy3"/>
    <dgm:cxn modelId="{BD23C0EE-9453-428F-A0B4-193D5B26BF3E}" type="presParOf" srcId="{0287B3A8-2FCA-4C12-AD0C-F1EE47B4CF35}" destId="{70F9B132-B52C-447C-93CD-915A2CD45F96}" srcOrd="1" destOrd="0" presId="urn:microsoft.com/office/officeart/2005/8/layout/hierarchy3"/>
    <dgm:cxn modelId="{90E3C59A-FC4B-40E6-A6FA-B750AB25B8D3}" type="presParOf" srcId="{B9BAB451-4402-4024-87B5-8B8BB99C916A}" destId="{C2BD03EA-89C1-4E3A-B136-9B1DBCE691E1}" srcOrd="1" destOrd="0" presId="urn:microsoft.com/office/officeart/2005/8/layout/hierarchy3"/>
    <dgm:cxn modelId="{681F07EE-9B15-443A-8227-21C0983FFA7F}" type="presParOf" srcId="{C2BD03EA-89C1-4E3A-B136-9B1DBCE691E1}" destId="{284CF7D8-33A4-4482-A85B-4C403DA90650}" srcOrd="0" destOrd="0" presId="urn:microsoft.com/office/officeart/2005/8/layout/hierarchy3"/>
    <dgm:cxn modelId="{785AA620-CF32-48CC-A194-E70D043D3AA8}" type="presParOf" srcId="{C2BD03EA-89C1-4E3A-B136-9B1DBCE691E1}" destId="{02A446B6-D8A9-421A-8D24-95DE041E6851}" srcOrd="1" destOrd="0" presId="urn:microsoft.com/office/officeart/2005/8/layout/hierarchy3"/>
    <dgm:cxn modelId="{4D138A30-7F1A-45EF-8226-60749AB25DA0}" type="presParOf" srcId="{C2BD03EA-89C1-4E3A-B136-9B1DBCE691E1}" destId="{2E92D763-A103-4777-8596-C9E05BB8C55B}" srcOrd="2" destOrd="0" presId="urn:microsoft.com/office/officeart/2005/8/layout/hierarchy3"/>
    <dgm:cxn modelId="{83BB6003-A654-4D01-A4CB-15EF9129893E}" type="presParOf" srcId="{C2BD03EA-89C1-4E3A-B136-9B1DBCE691E1}" destId="{499567CE-C58D-47F5-A570-E4F47C85889D}" srcOrd="3" destOrd="0" presId="urn:microsoft.com/office/officeart/2005/8/layout/hierarchy3"/>
    <dgm:cxn modelId="{BAADDEC1-87D9-4F6C-9A75-8BAD771ECB12}" type="presParOf" srcId="{C2BD03EA-89C1-4E3A-B136-9B1DBCE691E1}" destId="{E2528124-8293-4907-9169-1457CA18C824}" srcOrd="4" destOrd="0" presId="urn:microsoft.com/office/officeart/2005/8/layout/hierarchy3"/>
    <dgm:cxn modelId="{A712CA85-C567-408D-B7BE-F71180B4ABBE}" type="presParOf" srcId="{C2BD03EA-89C1-4E3A-B136-9B1DBCE691E1}" destId="{1658B93C-A9C2-4788-97CC-DC6B6E5782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86C4F3-B4FD-4B70-A30E-C007B407167B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98838C-4C6E-4732-AD09-36760DE7B69C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gm:t>
    </dgm:pt>
    <dgm:pt modelId="{1E863724-9678-4CB0-BE12-58793AA13BDF}" type="par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6183D-55D7-48A6-8C34-230A268A175F}" type="sib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16D48-2A84-4156-A052-643C0AFB806E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EB587874-924D-4AF9-920E-F82A83A8B1B3}" type="par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50701-5C78-44BE-87B6-629B3AF59CD6}" type="sib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27D03-65BE-452A-AB0C-E4B3936C760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gm:t>
    </dgm:pt>
    <dgm:pt modelId="{F5EDEF42-5886-41B8-AC21-9EAA325106EE}" type="par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1BB70-A2BD-4611-BE53-360C60505436}" type="sib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E6D45-6D0B-41DC-8CF6-BC4FD96D940D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gm:t>
    </dgm:pt>
    <dgm:pt modelId="{8CBE27F7-F0AD-4290-A509-70B2B9D77E64}" type="par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ED0F1-B895-4284-96EF-862CB2E9EA5D}" type="sib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36F6E-81B5-4611-90D9-1C5BA0AE4542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gm:t>
    </dgm:pt>
    <dgm:pt modelId="{4F201E0A-47D1-4F3B-998E-CCA41F224ADF}" type="par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F5ED0-5E25-4E44-BD80-BB13D45E9E75}" type="sib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5C2DE-F03B-46FF-A89B-9CB3564BBF5B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gm:t>
    </dgm:pt>
    <dgm:pt modelId="{AFA9FB39-A078-4315-9F33-575F485A0967}" type="par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D0AB0-5D97-4348-98DA-B31543B2ED79}" type="sib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91E2D-BAF8-4F56-8990-10E9382FD063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gm:t>
    </dgm:pt>
    <dgm:pt modelId="{122DF649-109D-4F03-8EF6-1E22F4DA9866}" type="par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DCE83-9433-4CFD-BD63-2F30621CA120}" type="sib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5BBA2-C447-4795-A523-48FCD205BE57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gm:t>
    </dgm:pt>
    <dgm:pt modelId="{6223416C-4C07-406E-A8AC-E5B3F5A96EEF}" type="par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E60BC-DFF2-4263-8EB4-B169983AB39B}" type="sib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1CDE7-5B06-411F-B2C4-385A5C1E8F68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gm:t>
    </dgm:pt>
    <dgm:pt modelId="{77E9BBCC-B951-4DE3-A104-D7FBB64AA8EF}" type="par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2294B-5A6B-47B7-87E3-191AD9440EEC}" type="sib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F9C84-2823-4E6D-89FD-D262C4311DC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2FAF1412-20DD-4279-AA97-C74134ED548A}" type="par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A78FB-5863-4944-B737-CED03B71AA39}" type="sib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CEB3E-DB97-49B3-A755-6CD076ACCC20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gm:t>
    </dgm:pt>
    <dgm:pt modelId="{38E64F26-5F19-4078-91AC-16BBAB5EBE16}" type="par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57F75-1186-4875-8B1C-2E34E5233B93}" type="sib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02CD2-57EA-4F8E-8126-E5C254E11B59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gm:t>
    </dgm:pt>
    <dgm:pt modelId="{C59D2FCD-D62B-4F23-89E1-7E1A5B17616B}" type="par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5791B-53AA-4A34-AF8D-4B6072E0EC0E}" type="sib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90CAC-EF07-4ECE-BD23-6CAF10DA133E}">
      <dgm:prSet phldrT="[Texto]" custT="1"/>
      <dgm:spPr/>
      <dgm:t>
        <a:bodyPr/>
        <a:lstStyle/>
        <a:p>
          <a:r>
            <a:rPr lang="pt-BR" sz="14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gm:t>
    </dgm:pt>
    <dgm:pt modelId="{63A245B8-7A53-4628-B5A3-3323EC2CF416}" type="par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D0CE2-9F6D-48E9-9AA6-0A3C80D52651}" type="sib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96C5B-EC4B-4A9C-9D37-FC57D2468DA5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gm:t>
    </dgm:pt>
    <dgm:pt modelId="{CEE45EF9-239F-42E7-8557-C887D023BD03}" type="par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C98B1-01DD-4C61-8033-D6824F2831B7}" type="sib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23B7-808C-4392-8B2F-767586690E9D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gm:t>
    </dgm:pt>
    <dgm:pt modelId="{E0FCB846-670F-4ECB-81A9-DFC02D82AC6E}" type="par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B3E01-EAB6-47BF-990C-54F369A4919B}" type="sib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7230A-CD45-4F0F-A44A-5F4D0F48C344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gm:t>
    </dgm:pt>
    <dgm:pt modelId="{DB22D353-2204-493A-9979-D3B95AC25387}" type="par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5909C-05C8-4FE6-AA5C-67BA6EF9EE7F}" type="sib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EBE44-D283-41AE-B513-273894181227}" type="pres">
      <dgm:prSet presAssocID="{A986C4F3-B4FD-4B70-A30E-C007B40716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93098B-E5B7-40CF-BFA2-18F54FFEF4AF}" type="pres">
      <dgm:prSet presAssocID="{F698838C-4C6E-4732-AD09-36760DE7B69C}" presName="root" presStyleCnt="0"/>
      <dgm:spPr/>
    </dgm:pt>
    <dgm:pt modelId="{5ED5217B-D54C-485C-A03E-E4CA770D3144}" type="pres">
      <dgm:prSet presAssocID="{F698838C-4C6E-4732-AD09-36760DE7B69C}" presName="rootComposite" presStyleCnt="0"/>
      <dgm:spPr/>
    </dgm:pt>
    <dgm:pt modelId="{4512BE63-CE73-46D9-9669-B7B91CB829C3}" type="pres">
      <dgm:prSet presAssocID="{F698838C-4C6E-4732-AD09-36760DE7B69C}" presName="rootText" presStyleLbl="node1" presStyleIdx="0" presStyleCnt="4"/>
      <dgm:spPr/>
    </dgm:pt>
    <dgm:pt modelId="{72A5959E-0738-4FA5-A307-F3880FDBC916}" type="pres">
      <dgm:prSet presAssocID="{F698838C-4C6E-4732-AD09-36760DE7B69C}" presName="rootConnector" presStyleLbl="node1" presStyleIdx="0" presStyleCnt="4"/>
      <dgm:spPr/>
    </dgm:pt>
    <dgm:pt modelId="{D7FAF27C-A716-4C2B-9B85-F68F44F4385C}" type="pres">
      <dgm:prSet presAssocID="{F698838C-4C6E-4732-AD09-36760DE7B69C}" presName="childShape" presStyleCnt="0"/>
      <dgm:spPr/>
    </dgm:pt>
    <dgm:pt modelId="{6262CDB5-2063-4AB7-B979-04E6F36C7A2E}" type="pres">
      <dgm:prSet presAssocID="{EB587874-924D-4AF9-920E-F82A83A8B1B3}" presName="Name13" presStyleLbl="parChTrans1D2" presStyleIdx="0" presStyleCnt="12"/>
      <dgm:spPr/>
    </dgm:pt>
    <dgm:pt modelId="{E245CC80-5AE5-4EBC-BE94-01B877EAF12E}" type="pres">
      <dgm:prSet presAssocID="{7F816D48-2A84-4156-A052-643C0AFB806E}" presName="childText" presStyleLbl="bgAcc1" presStyleIdx="0" presStyleCnt="12">
        <dgm:presLayoutVars>
          <dgm:bulletEnabled val="1"/>
        </dgm:presLayoutVars>
      </dgm:prSet>
      <dgm:spPr/>
    </dgm:pt>
    <dgm:pt modelId="{43A6C692-8329-41DE-93F0-3912E6C26F96}" type="pres">
      <dgm:prSet presAssocID="{F5EDEF42-5886-41B8-AC21-9EAA325106EE}" presName="Name13" presStyleLbl="parChTrans1D2" presStyleIdx="1" presStyleCnt="12"/>
      <dgm:spPr/>
    </dgm:pt>
    <dgm:pt modelId="{17DD436E-A095-4F0B-933D-95DCAFBD0879}" type="pres">
      <dgm:prSet presAssocID="{34227D03-65BE-452A-AB0C-E4B3936C7601}" presName="childText" presStyleLbl="bgAcc1" presStyleIdx="1" presStyleCnt="12" custLinFactNeighborY="37798">
        <dgm:presLayoutVars>
          <dgm:bulletEnabled val="1"/>
        </dgm:presLayoutVars>
      </dgm:prSet>
      <dgm:spPr/>
    </dgm:pt>
    <dgm:pt modelId="{928D8880-E891-44B9-B4C1-CD0BBBE0F63C}" type="pres">
      <dgm:prSet presAssocID="{122DF649-109D-4F03-8EF6-1E22F4DA9866}" presName="Name13" presStyleLbl="parChTrans1D2" presStyleIdx="2" presStyleCnt="12"/>
      <dgm:spPr/>
    </dgm:pt>
    <dgm:pt modelId="{99F50E62-06FA-4F09-9376-0943FB6B3EA1}" type="pres">
      <dgm:prSet presAssocID="{C1091E2D-BAF8-4F56-8990-10E9382FD063}" presName="childText" presStyleLbl="bgAcc1" presStyleIdx="2" presStyleCnt="12" custLinFactNeighborX="-282" custLinFactNeighborY="80777">
        <dgm:presLayoutVars>
          <dgm:bulletEnabled val="1"/>
        </dgm:presLayoutVars>
      </dgm:prSet>
      <dgm:spPr/>
    </dgm:pt>
    <dgm:pt modelId="{464629F7-FFDB-4311-A9B3-5EB044F6D93B}" type="pres">
      <dgm:prSet presAssocID="{A98E6D45-6D0B-41DC-8CF6-BC4FD96D940D}" presName="root" presStyleCnt="0"/>
      <dgm:spPr/>
    </dgm:pt>
    <dgm:pt modelId="{9E85F9BD-998D-437F-B46D-B2C9851E9FEE}" type="pres">
      <dgm:prSet presAssocID="{A98E6D45-6D0B-41DC-8CF6-BC4FD96D940D}" presName="rootComposite" presStyleCnt="0"/>
      <dgm:spPr/>
    </dgm:pt>
    <dgm:pt modelId="{34F3B4FB-C015-4D26-B29F-54B293F1120D}" type="pres">
      <dgm:prSet presAssocID="{A98E6D45-6D0B-41DC-8CF6-BC4FD96D940D}" presName="rootText" presStyleLbl="node1" presStyleIdx="1" presStyleCnt="4"/>
      <dgm:spPr/>
    </dgm:pt>
    <dgm:pt modelId="{CECC5F2D-1359-4C62-83D4-081AF1D5D59F}" type="pres">
      <dgm:prSet presAssocID="{A98E6D45-6D0B-41DC-8CF6-BC4FD96D940D}" presName="rootConnector" presStyleLbl="node1" presStyleIdx="1" presStyleCnt="4"/>
      <dgm:spPr/>
    </dgm:pt>
    <dgm:pt modelId="{CF7786DD-DEAC-4BA3-8134-A4CA2F795173}" type="pres">
      <dgm:prSet presAssocID="{A98E6D45-6D0B-41DC-8CF6-BC4FD96D940D}" presName="childShape" presStyleCnt="0"/>
      <dgm:spPr/>
    </dgm:pt>
    <dgm:pt modelId="{B5459B4B-DD14-4719-BE32-602E7BBE07D5}" type="pres">
      <dgm:prSet presAssocID="{4F201E0A-47D1-4F3B-998E-CCA41F224ADF}" presName="Name13" presStyleLbl="parChTrans1D2" presStyleIdx="3" presStyleCnt="12"/>
      <dgm:spPr/>
    </dgm:pt>
    <dgm:pt modelId="{84A575FD-3C24-4C0D-8377-90D42447A92A}" type="pres">
      <dgm:prSet presAssocID="{8A936F6E-81B5-4611-90D9-1C5BA0AE4542}" presName="childText" presStyleLbl="bgAcc1" presStyleIdx="3" presStyleCnt="12">
        <dgm:presLayoutVars>
          <dgm:bulletEnabled val="1"/>
        </dgm:presLayoutVars>
      </dgm:prSet>
      <dgm:spPr/>
    </dgm:pt>
    <dgm:pt modelId="{4EBB6AA3-3320-41E0-BBB3-429838D8F8D2}" type="pres">
      <dgm:prSet presAssocID="{AFA9FB39-A078-4315-9F33-575F485A0967}" presName="Name13" presStyleLbl="parChTrans1D2" presStyleIdx="4" presStyleCnt="12"/>
      <dgm:spPr/>
    </dgm:pt>
    <dgm:pt modelId="{7986C5BD-2524-48EE-8903-E1484E38995C}" type="pres">
      <dgm:prSet presAssocID="{93B5C2DE-F03B-46FF-A89B-9CB3564BBF5B}" presName="childText" presStyleLbl="bgAcc1" presStyleIdx="4" presStyleCnt="12" custLinFactNeighborY="37798">
        <dgm:presLayoutVars>
          <dgm:bulletEnabled val="1"/>
        </dgm:presLayoutVars>
      </dgm:prSet>
      <dgm:spPr/>
    </dgm:pt>
    <dgm:pt modelId="{22008B37-FA8D-4723-A5A5-4D7D172A70FF}" type="pres">
      <dgm:prSet presAssocID="{6223416C-4C07-406E-A8AC-E5B3F5A96EEF}" presName="Name13" presStyleLbl="parChTrans1D2" presStyleIdx="5" presStyleCnt="12"/>
      <dgm:spPr/>
    </dgm:pt>
    <dgm:pt modelId="{F50D1419-FD01-4843-B788-2BE2FF2A65E0}" type="pres">
      <dgm:prSet presAssocID="{EC85BBA2-C447-4795-A523-48FCD205BE57}" presName="childText" presStyleLbl="bgAcc1" presStyleIdx="5" presStyleCnt="12" custLinFactNeighborX="-1814" custLinFactNeighborY="80777">
        <dgm:presLayoutVars>
          <dgm:bulletEnabled val="1"/>
        </dgm:presLayoutVars>
      </dgm:prSet>
      <dgm:spPr/>
    </dgm:pt>
    <dgm:pt modelId="{EE33A4BD-6585-4401-BD50-73A5941C327F}" type="pres">
      <dgm:prSet presAssocID="{A871CDE7-5B06-411F-B2C4-385A5C1E8F68}" presName="root" presStyleCnt="0"/>
      <dgm:spPr/>
    </dgm:pt>
    <dgm:pt modelId="{032BBD86-1C32-407D-A1CF-3E51454EE6B2}" type="pres">
      <dgm:prSet presAssocID="{A871CDE7-5B06-411F-B2C4-385A5C1E8F68}" presName="rootComposite" presStyleCnt="0"/>
      <dgm:spPr/>
    </dgm:pt>
    <dgm:pt modelId="{F9EB0659-CB39-4CB6-9401-F2F439EEA618}" type="pres">
      <dgm:prSet presAssocID="{A871CDE7-5B06-411F-B2C4-385A5C1E8F68}" presName="rootText" presStyleLbl="node1" presStyleIdx="2" presStyleCnt="4"/>
      <dgm:spPr/>
    </dgm:pt>
    <dgm:pt modelId="{951794EB-11F3-4A8B-9F95-D79A493AD449}" type="pres">
      <dgm:prSet presAssocID="{A871CDE7-5B06-411F-B2C4-385A5C1E8F68}" presName="rootConnector" presStyleLbl="node1" presStyleIdx="2" presStyleCnt="4"/>
      <dgm:spPr/>
    </dgm:pt>
    <dgm:pt modelId="{48D9669B-DA8B-4404-9709-747A358839CA}" type="pres">
      <dgm:prSet presAssocID="{A871CDE7-5B06-411F-B2C4-385A5C1E8F68}" presName="childShape" presStyleCnt="0"/>
      <dgm:spPr/>
    </dgm:pt>
    <dgm:pt modelId="{0834896D-1655-47E5-B77E-689F8379E226}" type="pres">
      <dgm:prSet presAssocID="{2FAF1412-20DD-4279-AA97-C74134ED548A}" presName="Name13" presStyleLbl="parChTrans1D2" presStyleIdx="6" presStyleCnt="12"/>
      <dgm:spPr/>
    </dgm:pt>
    <dgm:pt modelId="{0D0F385A-CE0F-4FBC-8163-E65F5C5BCFA7}" type="pres">
      <dgm:prSet presAssocID="{516F9C84-2823-4E6D-89FD-D262C4311DC1}" presName="childText" presStyleLbl="bgAcc1" presStyleIdx="6" presStyleCnt="12">
        <dgm:presLayoutVars>
          <dgm:bulletEnabled val="1"/>
        </dgm:presLayoutVars>
      </dgm:prSet>
      <dgm:spPr/>
    </dgm:pt>
    <dgm:pt modelId="{915A8642-B38B-439B-867E-A1E47362A71A}" type="pres">
      <dgm:prSet presAssocID="{38E64F26-5F19-4078-91AC-16BBAB5EBE16}" presName="Name13" presStyleLbl="parChTrans1D2" presStyleIdx="7" presStyleCnt="12"/>
      <dgm:spPr/>
    </dgm:pt>
    <dgm:pt modelId="{ECEB5DEB-3256-474B-8585-0EA9B538480D}" type="pres">
      <dgm:prSet presAssocID="{B2CCEB3E-DB97-49B3-A755-6CD076ACCC20}" presName="childText" presStyleLbl="bgAcc1" presStyleIdx="7" presStyleCnt="12" custLinFactNeighborY="37798">
        <dgm:presLayoutVars>
          <dgm:bulletEnabled val="1"/>
        </dgm:presLayoutVars>
      </dgm:prSet>
      <dgm:spPr/>
    </dgm:pt>
    <dgm:pt modelId="{170A70CD-3748-4010-B8C4-E4E52669054C}" type="pres">
      <dgm:prSet presAssocID="{C59D2FCD-D62B-4F23-89E1-7E1A5B17616B}" presName="Name13" presStyleLbl="parChTrans1D2" presStyleIdx="8" presStyleCnt="12"/>
      <dgm:spPr/>
    </dgm:pt>
    <dgm:pt modelId="{63302CF7-1793-4B86-BBEF-E5E3AE524236}" type="pres">
      <dgm:prSet presAssocID="{B6002CD2-57EA-4F8E-8126-E5C254E11B59}" presName="childText" presStyleLbl="bgAcc1" presStyleIdx="8" presStyleCnt="12" custLinFactNeighborY="80777">
        <dgm:presLayoutVars>
          <dgm:bulletEnabled val="1"/>
        </dgm:presLayoutVars>
      </dgm:prSet>
      <dgm:spPr/>
    </dgm:pt>
    <dgm:pt modelId="{B9BAB451-4402-4024-87B5-8B8BB99C916A}" type="pres">
      <dgm:prSet presAssocID="{BE390CAC-EF07-4ECE-BD23-6CAF10DA133E}" presName="root" presStyleCnt="0"/>
      <dgm:spPr/>
    </dgm:pt>
    <dgm:pt modelId="{0287B3A8-2FCA-4C12-AD0C-F1EE47B4CF35}" type="pres">
      <dgm:prSet presAssocID="{BE390CAC-EF07-4ECE-BD23-6CAF10DA133E}" presName="rootComposite" presStyleCnt="0"/>
      <dgm:spPr/>
    </dgm:pt>
    <dgm:pt modelId="{11D3A8F8-1B15-494F-B165-59DE14A8C7D4}" type="pres">
      <dgm:prSet presAssocID="{BE390CAC-EF07-4ECE-BD23-6CAF10DA133E}" presName="rootText" presStyleLbl="node1" presStyleIdx="3" presStyleCnt="4"/>
      <dgm:spPr/>
    </dgm:pt>
    <dgm:pt modelId="{70F9B132-B52C-447C-93CD-915A2CD45F96}" type="pres">
      <dgm:prSet presAssocID="{BE390CAC-EF07-4ECE-BD23-6CAF10DA133E}" presName="rootConnector" presStyleLbl="node1" presStyleIdx="3" presStyleCnt="4"/>
      <dgm:spPr/>
    </dgm:pt>
    <dgm:pt modelId="{C2BD03EA-89C1-4E3A-B136-9B1DBCE691E1}" type="pres">
      <dgm:prSet presAssocID="{BE390CAC-EF07-4ECE-BD23-6CAF10DA133E}" presName="childShape" presStyleCnt="0"/>
      <dgm:spPr/>
    </dgm:pt>
    <dgm:pt modelId="{284CF7D8-33A4-4482-A85B-4C403DA90650}" type="pres">
      <dgm:prSet presAssocID="{CEE45EF9-239F-42E7-8557-C887D023BD03}" presName="Name13" presStyleLbl="parChTrans1D2" presStyleIdx="9" presStyleCnt="12"/>
      <dgm:spPr/>
    </dgm:pt>
    <dgm:pt modelId="{02A446B6-D8A9-421A-8D24-95DE041E6851}" type="pres">
      <dgm:prSet presAssocID="{27096C5B-EC4B-4A9C-9D37-FC57D2468DA5}" presName="childText" presStyleLbl="bgAcc1" presStyleIdx="9" presStyleCnt="12">
        <dgm:presLayoutVars>
          <dgm:bulletEnabled val="1"/>
        </dgm:presLayoutVars>
      </dgm:prSet>
      <dgm:spPr/>
    </dgm:pt>
    <dgm:pt modelId="{2E92D763-A103-4777-8596-C9E05BB8C55B}" type="pres">
      <dgm:prSet presAssocID="{E0FCB846-670F-4ECB-81A9-DFC02D82AC6E}" presName="Name13" presStyleLbl="parChTrans1D2" presStyleIdx="10" presStyleCnt="12"/>
      <dgm:spPr/>
    </dgm:pt>
    <dgm:pt modelId="{499567CE-C58D-47F5-A570-E4F47C85889D}" type="pres">
      <dgm:prSet presAssocID="{070E23B7-808C-4392-8B2F-767586690E9D}" presName="childText" presStyleLbl="bgAcc1" presStyleIdx="10" presStyleCnt="12" custLinFactNeighborY="37798">
        <dgm:presLayoutVars>
          <dgm:bulletEnabled val="1"/>
        </dgm:presLayoutVars>
      </dgm:prSet>
      <dgm:spPr/>
    </dgm:pt>
    <dgm:pt modelId="{E2528124-8293-4907-9169-1457CA18C824}" type="pres">
      <dgm:prSet presAssocID="{DB22D353-2204-493A-9979-D3B95AC25387}" presName="Name13" presStyleLbl="parChTrans1D2" presStyleIdx="11" presStyleCnt="12"/>
      <dgm:spPr/>
    </dgm:pt>
    <dgm:pt modelId="{1658B93C-A9C2-4788-97CC-DC6B6E5782C1}" type="pres">
      <dgm:prSet presAssocID="{C957230A-CD45-4F0F-A44A-5F4D0F48C344}" presName="childText" presStyleLbl="bgAcc1" presStyleIdx="11" presStyleCnt="12" custLinFactNeighborY="81346">
        <dgm:presLayoutVars>
          <dgm:bulletEnabled val="1"/>
        </dgm:presLayoutVars>
      </dgm:prSet>
      <dgm:spPr/>
    </dgm:pt>
  </dgm:ptLst>
  <dgm:cxnLst>
    <dgm:cxn modelId="{8E7BBC02-A12F-4896-B04B-700D36128FF1}" type="presOf" srcId="{A871CDE7-5B06-411F-B2C4-385A5C1E8F68}" destId="{951794EB-11F3-4A8B-9F95-D79A493AD449}" srcOrd="1" destOrd="0" presId="urn:microsoft.com/office/officeart/2005/8/layout/hierarchy3"/>
    <dgm:cxn modelId="{F2BC3803-6B7B-4297-85CA-84184E2A9EF5}" type="presOf" srcId="{F5EDEF42-5886-41B8-AC21-9EAA325106EE}" destId="{43A6C692-8329-41DE-93F0-3912E6C26F96}" srcOrd="0" destOrd="0" presId="urn:microsoft.com/office/officeart/2005/8/layout/hierarchy3"/>
    <dgm:cxn modelId="{939A7406-C219-4979-8DBB-3807F56F5E09}" type="presOf" srcId="{122DF649-109D-4F03-8EF6-1E22F4DA9866}" destId="{928D8880-E891-44B9-B4C1-CD0BBBE0F63C}" srcOrd="0" destOrd="0" presId="urn:microsoft.com/office/officeart/2005/8/layout/hierarchy3"/>
    <dgm:cxn modelId="{A7666307-D970-4815-939B-863FBA3ED426}" type="presOf" srcId="{B2CCEB3E-DB97-49B3-A755-6CD076ACCC20}" destId="{ECEB5DEB-3256-474B-8585-0EA9B538480D}" srcOrd="0" destOrd="0" presId="urn:microsoft.com/office/officeart/2005/8/layout/hierarchy3"/>
    <dgm:cxn modelId="{F8BB5619-E847-42AF-A1BD-BFEB4C823FEF}" type="presOf" srcId="{F698838C-4C6E-4732-AD09-36760DE7B69C}" destId="{4512BE63-CE73-46D9-9669-B7B91CB829C3}" srcOrd="0" destOrd="0" presId="urn:microsoft.com/office/officeart/2005/8/layout/hierarchy3"/>
    <dgm:cxn modelId="{7603821D-A99E-4891-B616-163418CE778E}" srcId="{F698838C-4C6E-4732-AD09-36760DE7B69C}" destId="{7F816D48-2A84-4156-A052-643C0AFB806E}" srcOrd="0" destOrd="0" parTransId="{EB587874-924D-4AF9-920E-F82A83A8B1B3}" sibTransId="{DCD50701-5C78-44BE-87B6-629B3AF59CD6}"/>
    <dgm:cxn modelId="{0C5CDC20-7D08-415E-9087-E876BE364EED}" type="presOf" srcId="{4F201E0A-47D1-4F3B-998E-CCA41F224ADF}" destId="{B5459B4B-DD14-4719-BE32-602E7BBE07D5}" srcOrd="0" destOrd="0" presId="urn:microsoft.com/office/officeart/2005/8/layout/hierarchy3"/>
    <dgm:cxn modelId="{296EDE25-7377-460D-BABC-8CED5ECC791C}" type="presOf" srcId="{DB22D353-2204-493A-9979-D3B95AC25387}" destId="{E2528124-8293-4907-9169-1457CA18C824}" srcOrd="0" destOrd="0" presId="urn:microsoft.com/office/officeart/2005/8/layout/hierarchy3"/>
    <dgm:cxn modelId="{38349C29-13E1-4D68-9887-FC7BA6A2429A}" srcId="{A986C4F3-B4FD-4B70-A30E-C007B407167B}" destId="{A871CDE7-5B06-411F-B2C4-385A5C1E8F68}" srcOrd="2" destOrd="0" parTransId="{77E9BBCC-B951-4DE3-A104-D7FBB64AA8EF}" sibTransId="{C642294B-5A6B-47B7-87E3-191AD9440EEC}"/>
    <dgm:cxn modelId="{D564D22D-EB7F-467D-8B2B-EAE1DD924797}" srcId="{BE390CAC-EF07-4ECE-BD23-6CAF10DA133E}" destId="{070E23B7-808C-4392-8B2F-767586690E9D}" srcOrd="1" destOrd="0" parTransId="{E0FCB846-670F-4ECB-81A9-DFC02D82AC6E}" sibTransId="{EE5B3E01-EAB6-47BF-990C-54F369A4919B}"/>
    <dgm:cxn modelId="{20FC3533-9F95-4392-BC79-C5D5DF457E9C}" type="presOf" srcId="{34227D03-65BE-452A-AB0C-E4B3936C7601}" destId="{17DD436E-A095-4F0B-933D-95DCAFBD0879}" srcOrd="0" destOrd="0" presId="urn:microsoft.com/office/officeart/2005/8/layout/hierarchy3"/>
    <dgm:cxn modelId="{69AAC03F-420B-4974-BC6A-F75FA6C3CF9F}" srcId="{A986C4F3-B4FD-4B70-A30E-C007B407167B}" destId="{BE390CAC-EF07-4ECE-BD23-6CAF10DA133E}" srcOrd="3" destOrd="0" parTransId="{63A245B8-7A53-4628-B5A3-3323EC2CF416}" sibTransId="{6C3D0CE2-9F6D-48E9-9AA6-0A3C80D52651}"/>
    <dgm:cxn modelId="{42AF3642-CD42-4376-A537-2DBE518D2CB2}" srcId="{A98E6D45-6D0B-41DC-8CF6-BC4FD96D940D}" destId="{EC85BBA2-C447-4795-A523-48FCD205BE57}" srcOrd="2" destOrd="0" parTransId="{6223416C-4C07-406E-A8AC-E5B3F5A96EEF}" sibTransId="{009E60BC-DFF2-4263-8EB4-B169983AB39B}"/>
    <dgm:cxn modelId="{3A26CE42-50E5-4CB3-AC54-9B212DBCE210}" srcId="{A871CDE7-5B06-411F-B2C4-385A5C1E8F68}" destId="{B6002CD2-57EA-4F8E-8126-E5C254E11B59}" srcOrd="2" destOrd="0" parTransId="{C59D2FCD-D62B-4F23-89E1-7E1A5B17616B}" sibTransId="{99D5791B-53AA-4A34-AF8D-4B6072E0EC0E}"/>
    <dgm:cxn modelId="{F0E0AB65-3FF3-4A9A-91C4-2F706EACBBA1}" srcId="{A98E6D45-6D0B-41DC-8CF6-BC4FD96D940D}" destId="{93B5C2DE-F03B-46FF-A89B-9CB3564BBF5B}" srcOrd="1" destOrd="0" parTransId="{AFA9FB39-A078-4315-9F33-575F485A0967}" sibTransId="{A7AD0AB0-5D97-4348-98DA-B31543B2ED79}"/>
    <dgm:cxn modelId="{CB0F0747-EAF2-4DFA-9767-E8E65CC3279C}" srcId="{A871CDE7-5B06-411F-B2C4-385A5C1E8F68}" destId="{516F9C84-2823-4E6D-89FD-D262C4311DC1}" srcOrd="0" destOrd="0" parTransId="{2FAF1412-20DD-4279-AA97-C74134ED548A}" sibTransId="{F4CA78FB-5863-4944-B737-CED03B71AA39}"/>
    <dgm:cxn modelId="{61B7FE67-C115-494C-AE61-2A4B5C7F6CDB}" type="presOf" srcId="{E0FCB846-670F-4ECB-81A9-DFC02D82AC6E}" destId="{2E92D763-A103-4777-8596-C9E05BB8C55B}" srcOrd="0" destOrd="0" presId="urn:microsoft.com/office/officeart/2005/8/layout/hierarchy3"/>
    <dgm:cxn modelId="{B7034149-ADF2-46FF-BC33-987DB60D6FB4}" type="presOf" srcId="{B6002CD2-57EA-4F8E-8126-E5C254E11B59}" destId="{63302CF7-1793-4B86-BBEF-E5E3AE524236}" srcOrd="0" destOrd="0" presId="urn:microsoft.com/office/officeart/2005/8/layout/hierarchy3"/>
    <dgm:cxn modelId="{A0E2324B-4252-4B4A-8368-68A65916F1A0}" type="presOf" srcId="{38E64F26-5F19-4078-91AC-16BBAB5EBE16}" destId="{915A8642-B38B-439B-867E-A1E47362A71A}" srcOrd="0" destOrd="0" presId="urn:microsoft.com/office/officeart/2005/8/layout/hierarchy3"/>
    <dgm:cxn modelId="{D19C2059-26AB-4AAE-98EF-DAFC6333A52F}" type="presOf" srcId="{CEE45EF9-239F-42E7-8557-C887D023BD03}" destId="{284CF7D8-33A4-4482-A85B-4C403DA90650}" srcOrd="0" destOrd="0" presId="urn:microsoft.com/office/officeart/2005/8/layout/hierarchy3"/>
    <dgm:cxn modelId="{2FE5607A-9DFA-45E0-8B6C-54B250EF9CE3}" type="presOf" srcId="{C1091E2D-BAF8-4F56-8990-10E9382FD063}" destId="{99F50E62-06FA-4F09-9376-0943FB6B3EA1}" srcOrd="0" destOrd="0" presId="urn:microsoft.com/office/officeart/2005/8/layout/hierarchy3"/>
    <dgm:cxn modelId="{D843FE7D-F21B-4615-B5F2-6BE65ED8EEE1}" type="presOf" srcId="{EC85BBA2-C447-4795-A523-48FCD205BE57}" destId="{F50D1419-FD01-4843-B788-2BE2FF2A65E0}" srcOrd="0" destOrd="0" presId="urn:microsoft.com/office/officeart/2005/8/layout/hierarchy3"/>
    <dgm:cxn modelId="{0A47B284-8D70-4387-B817-A50C73B24EBE}" type="presOf" srcId="{7F816D48-2A84-4156-A052-643C0AFB806E}" destId="{E245CC80-5AE5-4EBC-BE94-01B877EAF12E}" srcOrd="0" destOrd="0" presId="urn:microsoft.com/office/officeart/2005/8/layout/hierarchy3"/>
    <dgm:cxn modelId="{959DC987-BC43-4FCA-B0E5-83ECA66E28AC}" type="presOf" srcId="{BE390CAC-EF07-4ECE-BD23-6CAF10DA133E}" destId="{11D3A8F8-1B15-494F-B165-59DE14A8C7D4}" srcOrd="0" destOrd="0" presId="urn:microsoft.com/office/officeart/2005/8/layout/hierarchy3"/>
    <dgm:cxn modelId="{B1E1188D-74BB-4B30-9124-A630BA35CD4B}" type="presOf" srcId="{A98E6D45-6D0B-41DC-8CF6-BC4FD96D940D}" destId="{CECC5F2D-1359-4C62-83D4-081AF1D5D59F}" srcOrd="1" destOrd="0" presId="urn:microsoft.com/office/officeart/2005/8/layout/hierarchy3"/>
    <dgm:cxn modelId="{3DDCEC93-B70C-4A66-B28B-BFFF7DAE1932}" srcId="{BE390CAC-EF07-4ECE-BD23-6CAF10DA133E}" destId="{27096C5B-EC4B-4A9C-9D37-FC57D2468DA5}" srcOrd="0" destOrd="0" parTransId="{CEE45EF9-239F-42E7-8557-C887D023BD03}" sibTransId="{B8CC98B1-01DD-4C61-8033-D6824F2831B7}"/>
    <dgm:cxn modelId="{81E9ED97-F214-4F0C-9499-5F339F09420C}" type="presOf" srcId="{6223416C-4C07-406E-A8AC-E5B3F5A96EEF}" destId="{22008B37-FA8D-4723-A5A5-4D7D172A70FF}" srcOrd="0" destOrd="0" presId="urn:microsoft.com/office/officeart/2005/8/layout/hierarchy3"/>
    <dgm:cxn modelId="{6D91629D-60A2-44EA-BAE9-FA90CAE7424F}" type="presOf" srcId="{A986C4F3-B4FD-4B70-A30E-C007B407167B}" destId="{98FEBE44-D283-41AE-B513-273894181227}" srcOrd="0" destOrd="0" presId="urn:microsoft.com/office/officeart/2005/8/layout/hierarchy3"/>
    <dgm:cxn modelId="{46619BA1-6979-4A38-BD68-B6C03FF2C6AA}" type="presOf" srcId="{A98E6D45-6D0B-41DC-8CF6-BC4FD96D940D}" destId="{34F3B4FB-C015-4D26-B29F-54B293F1120D}" srcOrd="0" destOrd="0" presId="urn:microsoft.com/office/officeart/2005/8/layout/hierarchy3"/>
    <dgm:cxn modelId="{69DBC8A3-34B8-46BF-AE12-F12DB9A92FDB}" srcId="{BE390CAC-EF07-4ECE-BD23-6CAF10DA133E}" destId="{C957230A-CD45-4F0F-A44A-5F4D0F48C344}" srcOrd="2" destOrd="0" parTransId="{DB22D353-2204-493A-9979-D3B95AC25387}" sibTransId="{62A5909C-05C8-4FE6-AA5C-67BA6EF9EE7F}"/>
    <dgm:cxn modelId="{349917A5-74A9-4DB8-8718-966EB8FE9D75}" type="presOf" srcId="{C957230A-CD45-4F0F-A44A-5F4D0F48C344}" destId="{1658B93C-A9C2-4788-97CC-DC6B6E5782C1}" srcOrd="0" destOrd="0" presId="urn:microsoft.com/office/officeart/2005/8/layout/hierarchy3"/>
    <dgm:cxn modelId="{A2E11DA8-9D18-40C5-8848-0CF08C1007D6}" srcId="{A986C4F3-B4FD-4B70-A30E-C007B407167B}" destId="{F698838C-4C6E-4732-AD09-36760DE7B69C}" srcOrd="0" destOrd="0" parTransId="{1E863724-9678-4CB0-BE12-58793AA13BDF}" sibTransId="{A316183D-55D7-48A6-8C34-230A268A175F}"/>
    <dgm:cxn modelId="{774C5BAB-02DC-4F89-8D51-25E347DAE2CD}" srcId="{A986C4F3-B4FD-4B70-A30E-C007B407167B}" destId="{A98E6D45-6D0B-41DC-8CF6-BC4FD96D940D}" srcOrd="1" destOrd="0" parTransId="{8CBE27F7-F0AD-4290-A509-70B2B9D77E64}" sibTransId="{4AFED0F1-B895-4284-96EF-862CB2E9EA5D}"/>
    <dgm:cxn modelId="{783224AC-35CA-43CE-A529-1BD79016299A}" type="presOf" srcId="{93B5C2DE-F03B-46FF-A89B-9CB3564BBF5B}" destId="{7986C5BD-2524-48EE-8903-E1484E38995C}" srcOrd="0" destOrd="0" presId="urn:microsoft.com/office/officeart/2005/8/layout/hierarchy3"/>
    <dgm:cxn modelId="{C916A5AE-6CBB-48C3-8C34-C5D5085D50E0}" type="presOf" srcId="{EB587874-924D-4AF9-920E-F82A83A8B1B3}" destId="{6262CDB5-2063-4AB7-B979-04E6F36C7A2E}" srcOrd="0" destOrd="0" presId="urn:microsoft.com/office/officeart/2005/8/layout/hierarchy3"/>
    <dgm:cxn modelId="{286E0CB5-CFE5-4224-A9DE-8953AD764720}" type="presOf" srcId="{C59D2FCD-D62B-4F23-89E1-7E1A5B17616B}" destId="{170A70CD-3748-4010-B8C4-E4E52669054C}" srcOrd="0" destOrd="0" presId="urn:microsoft.com/office/officeart/2005/8/layout/hierarchy3"/>
    <dgm:cxn modelId="{A483D8C5-2325-4A57-B508-9255C573AB28}" type="presOf" srcId="{A871CDE7-5B06-411F-B2C4-385A5C1E8F68}" destId="{F9EB0659-CB39-4CB6-9401-F2F439EEA618}" srcOrd="0" destOrd="0" presId="urn:microsoft.com/office/officeart/2005/8/layout/hierarchy3"/>
    <dgm:cxn modelId="{7941E9C7-F170-4F4E-8280-ADB7DCC727FF}" srcId="{A871CDE7-5B06-411F-B2C4-385A5C1E8F68}" destId="{B2CCEB3E-DB97-49B3-A755-6CD076ACCC20}" srcOrd="1" destOrd="0" parTransId="{38E64F26-5F19-4078-91AC-16BBAB5EBE16}" sibTransId="{3FF57F75-1186-4875-8B1C-2E34E5233B93}"/>
    <dgm:cxn modelId="{D0AEE8CA-9223-4561-8263-60091F1A0478}" srcId="{F698838C-4C6E-4732-AD09-36760DE7B69C}" destId="{34227D03-65BE-452A-AB0C-E4B3936C7601}" srcOrd="1" destOrd="0" parTransId="{F5EDEF42-5886-41B8-AC21-9EAA325106EE}" sibTransId="{5541BB70-A2BD-4611-BE53-360C60505436}"/>
    <dgm:cxn modelId="{38D5E4CC-0CC2-4965-AEE0-752DC97AC192}" type="presOf" srcId="{BE390CAC-EF07-4ECE-BD23-6CAF10DA133E}" destId="{70F9B132-B52C-447C-93CD-915A2CD45F96}" srcOrd="1" destOrd="0" presId="urn:microsoft.com/office/officeart/2005/8/layout/hierarchy3"/>
    <dgm:cxn modelId="{4F848FD6-3E77-40E2-A9F7-4E5CCA0F021A}" type="presOf" srcId="{516F9C84-2823-4E6D-89FD-D262C4311DC1}" destId="{0D0F385A-CE0F-4FBC-8163-E65F5C5BCFA7}" srcOrd="0" destOrd="0" presId="urn:microsoft.com/office/officeart/2005/8/layout/hierarchy3"/>
    <dgm:cxn modelId="{8DA502DB-180B-417F-8AA4-B614EBB63E1C}" type="presOf" srcId="{8A936F6E-81B5-4611-90D9-1C5BA0AE4542}" destId="{84A575FD-3C24-4C0D-8377-90D42447A92A}" srcOrd="0" destOrd="0" presId="urn:microsoft.com/office/officeart/2005/8/layout/hierarchy3"/>
    <dgm:cxn modelId="{12FC50DB-82B6-40FE-A463-89BCA82E4FCE}" srcId="{F698838C-4C6E-4732-AD09-36760DE7B69C}" destId="{C1091E2D-BAF8-4F56-8990-10E9382FD063}" srcOrd="2" destOrd="0" parTransId="{122DF649-109D-4F03-8EF6-1E22F4DA9866}" sibTransId="{41DDCE83-9433-4CFD-BD63-2F30621CA120}"/>
    <dgm:cxn modelId="{96D82CDD-F43A-4FD4-BF0A-9FAAD59AB6C0}" type="presOf" srcId="{2FAF1412-20DD-4279-AA97-C74134ED548A}" destId="{0834896D-1655-47E5-B77E-689F8379E226}" srcOrd="0" destOrd="0" presId="urn:microsoft.com/office/officeart/2005/8/layout/hierarchy3"/>
    <dgm:cxn modelId="{000BA8DE-C5F7-4D97-A2EA-07BCC951FA91}" type="presOf" srcId="{F698838C-4C6E-4732-AD09-36760DE7B69C}" destId="{72A5959E-0738-4FA5-A307-F3880FDBC916}" srcOrd="1" destOrd="0" presId="urn:microsoft.com/office/officeart/2005/8/layout/hierarchy3"/>
    <dgm:cxn modelId="{00E5B7E4-8501-4E53-BDD4-3E7A6D8F1E48}" type="presOf" srcId="{AFA9FB39-A078-4315-9F33-575F485A0967}" destId="{4EBB6AA3-3320-41E0-BBB3-429838D8F8D2}" srcOrd="0" destOrd="0" presId="urn:microsoft.com/office/officeart/2005/8/layout/hierarchy3"/>
    <dgm:cxn modelId="{CAA955E6-004E-4E64-8AEF-20208F82E133}" srcId="{A98E6D45-6D0B-41DC-8CF6-BC4FD96D940D}" destId="{8A936F6E-81B5-4611-90D9-1C5BA0AE4542}" srcOrd="0" destOrd="0" parTransId="{4F201E0A-47D1-4F3B-998E-CCA41F224ADF}" sibTransId="{4FEF5ED0-5E25-4E44-BD80-BB13D45E9E75}"/>
    <dgm:cxn modelId="{1313DAF3-7282-4F22-A194-D80DDC880E8F}" type="presOf" srcId="{070E23B7-808C-4392-8B2F-767586690E9D}" destId="{499567CE-C58D-47F5-A570-E4F47C85889D}" srcOrd="0" destOrd="0" presId="urn:microsoft.com/office/officeart/2005/8/layout/hierarchy3"/>
    <dgm:cxn modelId="{19DD21FC-4820-4157-AFB6-FCF6C85FE749}" type="presOf" srcId="{27096C5B-EC4B-4A9C-9D37-FC57D2468DA5}" destId="{02A446B6-D8A9-421A-8D24-95DE041E6851}" srcOrd="0" destOrd="0" presId="urn:microsoft.com/office/officeart/2005/8/layout/hierarchy3"/>
    <dgm:cxn modelId="{07FA8A9D-8425-4A96-8822-9D83B1AE681B}" type="presParOf" srcId="{98FEBE44-D283-41AE-B513-273894181227}" destId="{8F93098B-E5B7-40CF-BFA2-18F54FFEF4AF}" srcOrd="0" destOrd="0" presId="urn:microsoft.com/office/officeart/2005/8/layout/hierarchy3"/>
    <dgm:cxn modelId="{32620E5C-C77F-4553-BD74-A6A518979A41}" type="presParOf" srcId="{8F93098B-E5B7-40CF-BFA2-18F54FFEF4AF}" destId="{5ED5217B-D54C-485C-A03E-E4CA770D3144}" srcOrd="0" destOrd="0" presId="urn:microsoft.com/office/officeart/2005/8/layout/hierarchy3"/>
    <dgm:cxn modelId="{22BBE369-F817-406E-8697-9C1682610722}" type="presParOf" srcId="{5ED5217B-D54C-485C-A03E-E4CA770D3144}" destId="{4512BE63-CE73-46D9-9669-B7B91CB829C3}" srcOrd="0" destOrd="0" presId="urn:microsoft.com/office/officeart/2005/8/layout/hierarchy3"/>
    <dgm:cxn modelId="{7493D775-48BA-4654-99B3-A46CC68A2C3D}" type="presParOf" srcId="{5ED5217B-D54C-485C-A03E-E4CA770D3144}" destId="{72A5959E-0738-4FA5-A307-F3880FDBC916}" srcOrd="1" destOrd="0" presId="urn:microsoft.com/office/officeart/2005/8/layout/hierarchy3"/>
    <dgm:cxn modelId="{AE867D1A-3A67-41D9-8252-F8544EAC8D80}" type="presParOf" srcId="{8F93098B-E5B7-40CF-BFA2-18F54FFEF4AF}" destId="{D7FAF27C-A716-4C2B-9B85-F68F44F4385C}" srcOrd="1" destOrd="0" presId="urn:microsoft.com/office/officeart/2005/8/layout/hierarchy3"/>
    <dgm:cxn modelId="{614E8C26-ECE5-4741-A221-10A04F2C27CD}" type="presParOf" srcId="{D7FAF27C-A716-4C2B-9B85-F68F44F4385C}" destId="{6262CDB5-2063-4AB7-B979-04E6F36C7A2E}" srcOrd="0" destOrd="0" presId="urn:microsoft.com/office/officeart/2005/8/layout/hierarchy3"/>
    <dgm:cxn modelId="{077E18B1-29BF-4188-8738-5EAFEEF4BCE7}" type="presParOf" srcId="{D7FAF27C-A716-4C2B-9B85-F68F44F4385C}" destId="{E245CC80-5AE5-4EBC-BE94-01B877EAF12E}" srcOrd="1" destOrd="0" presId="urn:microsoft.com/office/officeart/2005/8/layout/hierarchy3"/>
    <dgm:cxn modelId="{EABC6D60-BBED-4AF5-A483-F0CDF5AE4514}" type="presParOf" srcId="{D7FAF27C-A716-4C2B-9B85-F68F44F4385C}" destId="{43A6C692-8329-41DE-93F0-3912E6C26F96}" srcOrd="2" destOrd="0" presId="urn:microsoft.com/office/officeart/2005/8/layout/hierarchy3"/>
    <dgm:cxn modelId="{02769E1C-46D4-40EA-BCB1-00B172198E32}" type="presParOf" srcId="{D7FAF27C-A716-4C2B-9B85-F68F44F4385C}" destId="{17DD436E-A095-4F0B-933D-95DCAFBD0879}" srcOrd="3" destOrd="0" presId="urn:microsoft.com/office/officeart/2005/8/layout/hierarchy3"/>
    <dgm:cxn modelId="{8676E1D0-C7DD-489E-8C32-F7FFDBE2D1CF}" type="presParOf" srcId="{D7FAF27C-A716-4C2B-9B85-F68F44F4385C}" destId="{928D8880-E891-44B9-B4C1-CD0BBBE0F63C}" srcOrd="4" destOrd="0" presId="urn:microsoft.com/office/officeart/2005/8/layout/hierarchy3"/>
    <dgm:cxn modelId="{0F245202-BED2-43D5-92F2-D72E51DBDDC8}" type="presParOf" srcId="{D7FAF27C-A716-4C2B-9B85-F68F44F4385C}" destId="{99F50E62-06FA-4F09-9376-0943FB6B3EA1}" srcOrd="5" destOrd="0" presId="urn:microsoft.com/office/officeart/2005/8/layout/hierarchy3"/>
    <dgm:cxn modelId="{5A023F07-A187-4516-ACFB-7E0FD1B7A4F5}" type="presParOf" srcId="{98FEBE44-D283-41AE-B513-273894181227}" destId="{464629F7-FFDB-4311-A9B3-5EB044F6D93B}" srcOrd="1" destOrd="0" presId="urn:microsoft.com/office/officeart/2005/8/layout/hierarchy3"/>
    <dgm:cxn modelId="{9AC2DB89-6A68-47A7-9A80-C27DA2E20B56}" type="presParOf" srcId="{464629F7-FFDB-4311-A9B3-5EB044F6D93B}" destId="{9E85F9BD-998D-437F-B46D-B2C9851E9FEE}" srcOrd="0" destOrd="0" presId="urn:microsoft.com/office/officeart/2005/8/layout/hierarchy3"/>
    <dgm:cxn modelId="{F13FD0E0-7228-4F75-9906-44B6BD6942A5}" type="presParOf" srcId="{9E85F9BD-998D-437F-B46D-B2C9851E9FEE}" destId="{34F3B4FB-C015-4D26-B29F-54B293F1120D}" srcOrd="0" destOrd="0" presId="urn:microsoft.com/office/officeart/2005/8/layout/hierarchy3"/>
    <dgm:cxn modelId="{85D4BAB9-E128-4103-A002-4DA8FEA92B0E}" type="presParOf" srcId="{9E85F9BD-998D-437F-B46D-B2C9851E9FEE}" destId="{CECC5F2D-1359-4C62-83D4-081AF1D5D59F}" srcOrd="1" destOrd="0" presId="urn:microsoft.com/office/officeart/2005/8/layout/hierarchy3"/>
    <dgm:cxn modelId="{63D543F5-490F-4472-889C-549CDB47A451}" type="presParOf" srcId="{464629F7-FFDB-4311-A9B3-5EB044F6D93B}" destId="{CF7786DD-DEAC-4BA3-8134-A4CA2F795173}" srcOrd="1" destOrd="0" presId="urn:microsoft.com/office/officeart/2005/8/layout/hierarchy3"/>
    <dgm:cxn modelId="{EA5100C0-B172-4F7B-8FC0-98B687FBB28B}" type="presParOf" srcId="{CF7786DD-DEAC-4BA3-8134-A4CA2F795173}" destId="{B5459B4B-DD14-4719-BE32-602E7BBE07D5}" srcOrd="0" destOrd="0" presId="urn:microsoft.com/office/officeart/2005/8/layout/hierarchy3"/>
    <dgm:cxn modelId="{B8FD6D95-1427-4E64-BC7D-1E01EC3FDAF2}" type="presParOf" srcId="{CF7786DD-DEAC-4BA3-8134-A4CA2F795173}" destId="{84A575FD-3C24-4C0D-8377-90D42447A92A}" srcOrd="1" destOrd="0" presId="urn:microsoft.com/office/officeart/2005/8/layout/hierarchy3"/>
    <dgm:cxn modelId="{CDC8D38F-B480-49F8-B098-44C6FBF9280A}" type="presParOf" srcId="{CF7786DD-DEAC-4BA3-8134-A4CA2F795173}" destId="{4EBB6AA3-3320-41E0-BBB3-429838D8F8D2}" srcOrd="2" destOrd="0" presId="urn:microsoft.com/office/officeart/2005/8/layout/hierarchy3"/>
    <dgm:cxn modelId="{F0CD03A6-7A28-4B12-9D2E-0BB0383DC123}" type="presParOf" srcId="{CF7786DD-DEAC-4BA3-8134-A4CA2F795173}" destId="{7986C5BD-2524-48EE-8903-E1484E38995C}" srcOrd="3" destOrd="0" presId="urn:microsoft.com/office/officeart/2005/8/layout/hierarchy3"/>
    <dgm:cxn modelId="{AC4A4B58-5556-444A-AA3B-A638251DF0DE}" type="presParOf" srcId="{CF7786DD-DEAC-4BA3-8134-A4CA2F795173}" destId="{22008B37-FA8D-4723-A5A5-4D7D172A70FF}" srcOrd="4" destOrd="0" presId="urn:microsoft.com/office/officeart/2005/8/layout/hierarchy3"/>
    <dgm:cxn modelId="{E70DAE2F-DF5E-45EC-89EC-AE2DC131F0E9}" type="presParOf" srcId="{CF7786DD-DEAC-4BA3-8134-A4CA2F795173}" destId="{F50D1419-FD01-4843-B788-2BE2FF2A65E0}" srcOrd="5" destOrd="0" presId="urn:microsoft.com/office/officeart/2005/8/layout/hierarchy3"/>
    <dgm:cxn modelId="{B4F8747A-B870-4D6D-9FEE-AAC3EBEB36B7}" type="presParOf" srcId="{98FEBE44-D283-41AE-B513-273894181227}" destId="{EE33A4BD-6585-4401-BD50-73A5941C327F}" srcOrd="2" destOrd="0" presId="urn:microsoft.com/office/officeart/2005/8/layout/hierarchy3"/>
    <dgm:cxn modelId="{ACC5269D-9A3C-4F26-84EE-9198955B6C04}" type="presParOf" srcId="{EE33A4BD-6585-4401-BD50-73A5941C327F}" destId="{032BBD86-1C32-407D-A1CF-3E51454EE6B2}" srcOrd="0" destOrd="0" presId="urn:microsoft.com/office/officeart/2005/8/layout/hierarchy3"/>
    <dgm:cxn modelId="{F0CAD9EB-67A3-4B1C-8A66-1BBC6AF118FD}" type="presParOf" srcId="{032BBD86-1C32-407D-A1CF-3E51454EE6B2}" destId="{F9EB0659-CB39-4CB6-9401-F2F439EEA618}" srcOrd="0" destOrd="0" presId="urn:microsoft.com/office/officeart/2005/8/layout/hierarchy3"/>
    <dgm:cxn modelId="{2335D725-B051-436F-A5ED-BC056AB95D31}" type="presParOf" srcId="{032BBD86-1C32-407D-A1CF-3E51454EE6B2}" destId="{951794EB-11F3-4A8B-9F95-D79A493AD449}" srcOrd="1" destOrd="0" presId="urn:microsoft.com/office/officeart/2005/8/layout/hierarchy3"/>
    <dgm:cxn modelId="{AC76E06B-75CE-4936-982A-CCFD1711DC21}" type="presParOf" srcId="{EE33A4BD-6585-4401-BD50-73A5941C327F}" destId="{48D9669B-DA8B-4404-9709-747A358839CA}" srcOrd="1" destOrd="0" presId="urn:microsoft.com/office/officeart/2005/8/layout/hierarchy3"/>
    <dgm:cxn modelId="{6E7126B4-8F2D-4DD2-873B-4E5D2AACAC37}" type="presParOf" srcId="{48D9669B-DA8B-4404-9709-747A358839CA}" destId="{0834896D-1655-47E5-B77E-689F8379E226}" srcOrd="0" destOrd="0" presId="urn:microsoft.com/office/officeart/2005/8/layout/hierarchy3"/>
    <dgm:cxn modelId="{0B77631D-7B3C-4801-B4F2-BE1E74A23A0D}" type="presParOf" srcId="{48D9669B-DA8B-4404-9709-747A358839CA}" destId="{0D0F385A-CE0F-4FBC-8163-E65F5C5BCFA7}" srcOrd="1" destOrd="0" presId="urn:microsoft.com/office/officeart/2005/8/layout/hierarchy3"/>
    <dgm:cxn modelId="{ABA62790-0948-4BC3-9979-D5D943C53FCF}" type="presParOf" srcId="{48D9669B-DA8B-4404-9709-747A358839CA}" destId="{915A8642-B38B-439B-867E-A1E47362A71A}" srcOrd="2" destOrd="0" presId="urn:microsoft.com/office/officeart/2005/8/layout/hierarchy3"/>
    <dgm:cxn modelId="{B4CC633A-B79D-494A-A9E7-19D892F0208B}" type="presParOf" srcId="{48D9669B-DA8B-4404-9709-747A358839CA}" destId="{ECEB5DEB-3256-474B-8585-0EA9B538480D}" srcOrd="3" destOrd="0" presId="urn:microsoft.com/office/officeart/2005/8/layout/hierarchy3"/>
    <dgm:cxn modelId="{03B410EE-DF44-4CB9-9231-A194E76E9552}" type="presParOf" srcId="{48D9669B-DA8B-4404-9709-747A358839CA}" destId="{170A70CD-3748-4010-B8C4-E4E52669054C}" srcOrd="4" destOrd="0" presId="urn:microsoft.com/office/officeart/2005/8/layout/hierarchy3"/>
    <dgm:cxn modelId="{58C06295-CEAD-494F-BBED-C37A0785BF7A}" type="presParOf" srcId="{48D9669B-DA8B-4404-9709-747A358839CA}" destId="{63302CF7-1793-4B86-BBEF-E5E3AE524236}" srcOrd="5" destOrd="0" presId="urn:microsoft.com/office/officeart/2005/8/layout/hierarchy3"/>
    <dgm:cxn modelId="{D7093C22-9394-405A-A7CC-F476F6004AB9}" type="presParOf" srcId="{98FEBE44-D283-41AE-B513-273894181227}" destId="{B9BAB451-4402-4024-87B5-8B8BB99C916A}" srcOrd="3" destOrd="0" presId="urn:microsoft.com/office/officeart/2005/8/layout/hierarchy3"/>
    <dgm:cxn modelId="{BB6FF3FE-E122-49A8-8B26-85F90170D164}" type="presParOf" srcId="{B9BAB451-4402-4024-87B5-8B8BB99C916A}" destId="{0287B3A8-2FCA-4C12-AD0C-F1EE47B4CF35}" srcOrd="0" destOrd="0" presId="urn:microsoft.com/office/officeart/2005/8/layout/hierarchy3"/>
    <dgm:cxn modelId="{92F5BD74-B990-483E-A13E-909FD911CC11}" type="presParOf" srcId="{0287B3A8-2FCA-4C12-AD0C-F1EE47B4CF35}" destId="{11D3A8F8-1B15-494F-B165-59DE14A8C7D4}" srcOrd="0" destOrd="0" presId="urn:microsoft.com/office/officeart/2005/8/layout/hierarchy3"/>
    <dgm:cxn modelId="{BD23C0EE-9453-428F-A0B4-193D5B26BF3E}" type="presParOf" srcId="{0287B3A8-2FCA-4C12-AD0C-F1EE47B4CF35}" destId="{70F9B132-B52C-447C-93CD-915A2CD45F96}" srcOrd="1" destOrd="0" presId="urn:microsoft.com/office/officeart/2005/8/layout/hierarchy3"/>
    <dgm:cxn modelId="{90E3C59A-FC4B-40E6-A6FA-B750AB25B8D3}" type="presParOf" srcId="{B9BAB451-4402-4024-87B5-8B8BB99C916A}" destId="{C2BD03EA-89C1-4E3A-B136-9B1DBCE691E1}" srcOrd="1" destOrd="0" presId="urn:microsoft.com/office/officeart/2005/8/layout/hierarchy3"/>
    <dgm:cxn modelId="{681F07EE-9B15-443A-8227-21C0983FFA7F}" type="presParOf" srcId="{C2BD03EA-89C1-4E3A-B136-9B1DBCE691E1}" destId="{284CF7D8-33A4-4482-A85B-4C403DA90650}" srcOrd="0" destOrd="0" presId="urn:microsoft.com/office/officeart/2005/8/layout/hierarchy3"/>
    <dgm:cxn modelId="{785AA620-CF32-48CC-A194-E70D043D3AA8}" type="presParOf" srcId="{C2BD03EA-89C1-4E3A-B136-9B1DBCE691E1}" destId="{02A446B6-D8A9-421A-8D24-95DE041E6851}" srcOrd="1" destOrd="0" presId="urn:microsoft.com/office/officeart/2005/8/layout/hierarchy3"/>
    <dgm:cxn modelId="{4D138A30-7F1A-45EF-8226-60749AB25DA0}" type="presParOf" srcId="{C2BD03EA-89C1-4E3A-B136-9B1DBCE691E1}" destId="{2E92D763-A103-4777-8596-C9E05BB8C55B}" srcOrd="2" destOrd="0" presId="urn:microsoft.com/office/officeart/2005/8/layout/hierarchy3"/>
    <dgm:cxn modelId="{83BB6003-A654-4D01-A4CB-15EF9129893E}" type="presParOf" srcId="{C2BD03EA-89C1-4E3A-B136-9B1DBCE691E1}" destId="{499567CE-C58D-47F5-A570-E4F47C85889D}" srcOrd="3" destOrd="0" presId="urn:microsoft.com/office/officeart/2005/8/layout/hierarchy3"/>
    <dgm:cxn modelId="{BAADDEC1-87D9-4F6C-9A75-8BAD771ECB12}" type="presParOf" srcId="{C2BD03EA-89C1-4E3A-B136-9B1DBCE691E1}" destId="{E2528124-8293-4907-9169-1457CA18C824}" srcOrd="4" destOrd="0" presId="urn:microsoft.com/office/officeart/2005/8/layout/hierarchy3"/>
    <dgm:cxn modelId="{A712CA85-C567-408D-B7BE-F71180B4ABBE}" type="presParOf" srcId="{C2BD03EA-89C1-4E3A-B136-9B1DBCE691E1}" destId="{1658B93C-A9C2-4788-97CC-DC6B6E5782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86C4F3-B4FD-4B70-A30E-C007B407167B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98838C-4C6E-4732-AD09-36760DE7B69C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gm:t>
    </dgm:pt>
    <dgm:pt modelId="{1E863724-9678-4CB0-BE12-58793AA13BDF}" type="par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6183D-55D7-48A6-8C34-230A268A175F}" type="sibTrans" cxnId="{A2E11DA8-9D18-40C5-8848-0CF08C1007D6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16D48-2A84-4156-A052-643C0AFB806E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EB587874-924D-4AF9-920E-F82A83A8B1B3}" type="par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50701-5C78-44BE-87B6-629B3AF59CD6}" type="sibTrans" cxnId="{7603821D-A99E-4891-B616-163418CE778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27D03-65BE-452A-AB0C-E4B3936C760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gm:t>
    </dgm:pt>
    <dgm:pt modelId="{F5EDEF42-5886-41B8-AC21-9EAA325106EE}" type="par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1BB70-A2BD-4611-BE53-360C60505436}" type="sibTrans" cxnId="{D0AEE8CA-9223-4561-8263-60091F1A047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E6D45-6D0B-41DC-8CF6-BC4FD96D940D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gm:t>
    </dgm:pt>
    <dgm:pt modelId="{8CBE27F7-F0AD-4290-A509-70B2B9D77E64}" type="par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ED0F1-B895-4284-96EF-862CB2E9EA5D}" type="sibTrans" cxnId="{774C5BAB-02DC-4F89-8D51-25E347DAE2C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36F6E-81B5-4611-90D9-1C5BA0AE4542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gm:t>
    </dgm:pt>
    <dgm:pt modelId="{4F201E0A-47D1-4F3B-998E-CCA41F224ADF}" type="par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F5ED0-5E25-4E44-BD80-BB13D45E9E75}" type="sibTrans" cxnId="{CAA955E6-004E-4E64-8AEF-20208F82E13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5C2DE-F03B-46FF-A89B-9CB3564BBF5B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gm:t>
    </dgm:pt>
    <dgm:pt modelId="{AFA9FB39-A078-4315-9F33-575F485A0967}" type="par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D0AB0-5D97-4348-98DA-B31543B2ED79}" type="sibTrans" cxnId="{F0E0AB65-3FF3-4A9A-91C4-2F706EACBB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91E2D-BAF8-4F56-8990-10E9382FD063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gm:t>
    </dgm:pt>
    <dgm:pt modelId="{122DF649-109D-4F03-8EF6-1E22F4DA9866}" type="par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DCE83-9433-4CFD-BD63-2F30621CA120}" type="sibTrans" cxnId="{12FC50DB-82B6-40FE-A463-89BCA82E4F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5BBA2-C447-4795-A523-48FCD205BE57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gm:t>
    </dgm:pt>
    <dgm:pt modelId="{6223416C-4C07-406E-A8AC-E5B3F5A96EEF}" type="par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E60BC-DFF2-4263-8EB4-B169983AB39B}" type="sibTrans" cxnId="{42AF3642-CD42-4376-A537-2DBE518D2C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1CDE7-5B06-411F-B2C4-385A5C1E8F68}">
      <dgm:prSet phldrT="[Texto]" custT="1"/>
      <dgm:spPr/>
      <dgm:t>
        <a:bodyPr/>
        <a:lstStyle/>
        <a:p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gm:t>
    </dgm:pt>
    <dgm:pt modelId="{77E9BBCC-B951-4DE3-A104-D7FBB64AA8EF}" type="par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2294B-5A6B-47B7-87E3-191AD9440EEC}" type="sibTrans" cxnId="{38349C29-13E1-4D68-9887-FC7BA6A2429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F9C84-2823-4E6D-89FD-D262C4311DC1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gm:t>
    </dgm:pt>
    <dgm:pt modelId="{2FAF1412-20DD-4279-AA97-C74134ED548A}" type="par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A78FB-5863-4944-B737-CED03B71AA39}" type="sibTrans" cxnId="{CB0F0747-EAF2-4DFA-9767-E8E65CC3279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CEB3E-DB97-49B3-A755-6CD076ACCC20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gm:t>
    </dgm:pt>
    <dgm:pt modelId="{38E64F26-5F19-4078-91AC-16BBAB5EBE16}" type="par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57F75-1186-4875-8B1C-2E34E5233B93}" type="sibTrans" cxnId="{7941E9C7-F170-4F4E-8280-ADB7DCC727F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02CD2-57EA-4F8E-8126-E5C254E11B59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gm:t>
    </dgm:pt>
    <dgm:pt modelId="{C59D2FCD-D62B-4F23-89E1-7E1A5B17616B}" type="par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5791B-53AA-4A34-AF8D-4B6072E0EC0E}" type="sibTrans" cxnId="{3A26CE42-50E5-4CB3-AC54-9B212DBCE2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90CAC-EF07-4ECE-BD23-6CAF10DA133E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4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gm:t>
    </dgm:pt>
    <dgm:pt modelId="{63A245B8-7A53-4628-B5A3-3323EC2CF416}" type="par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D0CE2-9F6D-48E9-9AA6-0A3C80D52651}" type="sibTrans" cxnId="{69AAC03F-420B-4974-BC6A-F75FA6C3CF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96C5B-EC4B-4A9C-9D37-FC57D2468DA5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gm:t>
    </dgm:pt>
    <dgm:pt modelId="{CEE45EF9-239F-42E7-8557-C887D023BD03}" type="par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C98B1-01DD-4C61-8033-D6824F2831B7}" type="sibTrans" cxnId="{3DDCEC93-B70C-4A66-B28B-BFFF7DAE193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23B7-808C-4392-8B2F-767586690E9D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gm:t>
    </dgm:pt>
    <dgm:pt modelId="{E0FCB846-670F-4ECB-81A9-DFC02D82AC6E}" type="par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B3E01-EAB6-47BF-990C-54F369A4919B}" type="sibTrans" cxnId="{D564D22D-EB7F-467D-8B2B-EAE1DD92479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7230A-CD45-4F0F-A44A-5F4D0F48C344}">
      <dgm:prSet phldrT="[Texto]" custT="1"/>
      <dgm:spPr/>
      <dgm:t>
        <a:bodyPr/>
        <a:lstStyle/>
        <a:p>
          <a:r>
            <a:rPr lang="pt-BR" sz="10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gm:t>
    </dgm:pt>
    <dgm:pt modelId="{DB22D353-2204-493A-9979-D3B95AC25387}" type="par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5909C-05C8-4FE6-AA5C-67BA6EF9EE7F}" type="sibTrans" cxnId="{69DBC8A3-34B8-46BF-AE12-F12DB9A92FD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EBE44-D283-41AE-B513-273894181227}" type="pres">
      <dgm:prSet presAssocID="{A986C4F3-B4FD-4B70-A30E-C007B40716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93098B-E5B7-40CF-BFA2-18F54FFEF4AF}" type="pres">
      <dgm:prSet presAssocID="{F698838C-4C6E-4732-AD09-36760DE7B69C}" presName="root" presStyleCnt="0"/>
      <dgm:spPr/>
    </dgm:pt>
    <dgm:pt modelId="{5ED5217B-D54C-485C-A03E-E4CA770D3144}" type="pres">
      <dgm:prSet presAssocID="{F698838C-4C6E-4732-AD09-36760DE7B69C}" presName="rootComposite" presStyleCnt="0"/>
      <dgm:spPr/>
    </dgm:pt>
    <dgm:pt modelId="{4512BE63-CE73-46D9-9669-B7B91CB829C3}" type="pres">
      <dgm:prSet presAssocID="{F698838C-4C6E-4732-AD09-36760DE7B69C}" presName="rootText" presStyleLbl="node1" presStyleIdx="0" presStyleCnt="4"/>
      <dgm:spPr/>
    </dgm:pt>
    <dgm:pt modelId="{72A5959E-0738-4FA5-A307-F3880FDBC916}" type="pres">
      <dgm:prSet presAssocID="{F698838C-4C6E-4732-AD09-36760DE7B69C}" presName="rootConnector" presStyleLbl="node1" presStyleIdx="0" presStyleCnt="4"/>
      <dgm:spPr/>
    </dgm:pt>
    <dgm:pt modelId="{D7FAF27C-A716-4C2B-9B85-F68F44F4385C}" type="pres">
      <dgm:prSet presAssocID="{F698838C-4C6E-4732-AD09-36760DE7B69C}" presName="childShape" presStyleCnt="0"/>
      <dgm:spPr/>
    </dgm:pt>
    <dgm:pt modelId="{6262CDB5-2063-4AB7-B979-04E6F36C7A2E}" type="pres">
      <dgm:prSet presAssocID="{EB587874-924D-4AF9-920E-F82A83A8B1B3}" presName="Name13" presStyleLbl="parChTrans1D2" presStyleIdx="0" presStyleCnt="12"/>
      <dgm:spPr/>
    </dgm:pt>
    <dgm:pt modelId="{E245CC80-5AE5-4EBC-BE94-01B877EAF12E}" type="pres">
      <dgm:prSet presAssocID="{7F816D48-2A84-4156-A052-643C0AFB806E}" presName="childText" presStyleLbl="bgAcc1" presStyleIdx="0" presStyleCnt="12">
        <dgm:presLayoutVars>
          <dgm:bulletEnabled val="1"/>
        </dgm:presLayoutVars>
      </dgm:prSet>
      <dgm:spPr/>
    </dgm:pt>
    <dgm:pt modelId="{43A6C692-8329-41DE-93F0-3912E6C26F96}" type="pres">
      <dgm:prSet presAssocID="{F5EDEF42-5886-41B8-AC21-9EAA325106EE}" presName="Name13" presStyleLbl="parChTrans1D2" presStyleIdx="1" presStyleCnt="12"/>
      <dgm:spPr/>
    </dgm:pt>
    <dgm:pt modelId="{17DD436E-A095-4F0B-933D-95DCAFBD0879}" type="pres">
      <dgm:prSet presAssocID="{34227D03-65BE-452A-AB0C-E4B3936C7601}" presName="childText" presStyleLbl="bgAcc1" presStyleIdx="1" presStyleCnt="12" custLinFactNeighborY="37798">
        <dgm:presLayoutVars>
          <dgm:bulletEnabled val="1"/>
        </dgm:presLayoutVars>
      </dgm:prSet>
      <dgm:spPr/>
    </dgm:pt>
    <dgm:pt modelId="{928D8880-E891-44B9-B4C1-CD0BBBE0F63C}" type="pres">
      <dgm:prSet presAssocID="{122DF649-109D-4F03-8EF6-1E22F4DA9866}" presName="Name13" presStyleLbl="parChTrans1D2" presStyleIdx="2" presStyleCnt="12"/>
      <dgm:spPr/>
    </dgm:pt>
    <dgm:pt modelId="{99F50E62-06FA-4F09-9376-0943FB6B3EA1}" type="pres">
      <dgm:prSet presAssocID="{C1091E2D-BAF8-4F56-8990-10E9382FD063}" presName="childText" presStyleLbl="bgAcc1" presStyleIdx="2" presStyleCnt="12" custLinFactNeighborX="-282" custLinFactNeighborY="80777">
        <dgm:presLayoutVars>
          <dgm:bulletEnabled val="1"/>
        </dgm:presLayoutVars>
      </dgm:prSet>
      <dgm:spPr/>
    </dgm:pt>
    <dgm:pt modelId="{464629F7-FFDB-4311-A9B3-5EB044F6D93B}" type="pres">
      <dgm:prSet presAssocID="{A98E6D45-6D0B-41DC-8CF6-BC4FD96D940D}" presName="root" presStyleCnt="0"/>
      <dgm:spPr/>
    </dgm:pt>
    <dgm:pt modelId="{9E85F9BD-998D-437F-B46D-B2C9851E9FEE}" type="pres">
      <dgm:prSet presAssocID="{A98E6D45-6D0B-41DC-8CF6-BC4FD96D940D}" presName="rootComposite" presStyleCnt="0"/>
      <dgm:spPr/>
    </dgm:pt>
    <dgm:pt modelId="{34F3B4FB-C015-4D26-B29F-54B293F1120D}" type="pres">
      <dgm:prSet presAssocID="{A98E6D45-6D0B-41DC-8CF6-BC4FD96D940D}" presName="rootText" presStyleLbl="node1" presStyleIdx="1" presStyleCnt="4"/>
      <dgm:spPr/>
    </dgm:pt>
    <dgm:pt modelId="{CECC5F2D-1359-4C62-83D4-081AF1D5D59F}" type="pres">
      <dgm:prSet presAssocID="{A98E6D45-6D0B-41DC-8CF6-BC4FD96D940D}" presName="rootConnector" presStyleLbl="node1" presStyleIdx="1" presStyleCnt="4"/>
      <dgm:spPr/>
    </dgm:pt>
    <dgm:pt modelId="{CF7786DD-DEAC-4BA3-8134-A4CA2F795173}" type="pres">
      <dgm:prSet presAssocID="{A98E6D45-6D0B-41DC-8CF6-BC4FD96D940D}" presName="childShape" presStyleCnt="0"/>
      <dgm:spPr/>
    </dgm:pt>
    <dgm:pt modelId="{B5459B4B-DD14-4719-BE32-602E7BBE07D5}" type="pres">
      <dgm:prSet presAssocID="{4F201E0A-47D1-4F3B-998E-CCA41F224ADF}" presName="Name13" presStyleLbl="parChTrans1D2" presStyleIdx="3" presStyleCnt="12"/>
      <dgm:spPr/>
    </dgm:pt>
    <dgm:pt modelId="{84A575FD-3C24-4C0D-8377-90D42447A92A}" type="pres">
      <dgm:prSet presAssocID="{8A936F6E-81B5-4611-90D9-1C5BA0AE4542}" presName="childText" presStyleLbl="bgAcc1" presStyleIdx="3" presStyleCnt="12">
        <dgm:presLayoutVars>
          <dgm:bulletEnabled val="1"/>
        </dgm:presLayoutVars>
      </dgm:prSet>
      <dgm:spPr/>
    </dgm:pt>
    <dgm:pt modelId="{4EBB6AA3-3320-41E0-BBB3-429838D8F8D2}" type="pres">
      <dgm:prSet presAssocID="{AFA9FB39-A078-4315-9F33-575F485A0967}" presName="Name13" presStyleLbl="parChTrans1D2" presStyleIdx="4" presStyleCnt="12"/>
      <dgm:spPr/>
    </dgm:pt>
    <dgm:pt modelId="{7986C5BD-2524-48EE-8903-E1484E38995C}" type="pres">
      <dgm:prSet presAssocID="{93B5C2DE-F03B-46FF-A89B-9CB3564BBF5B}" presName="childText" presStyleLbl="bgAcc1" presStyleIdx="4" presStyleCnt="12" custLinFactNeighborY="37798">
        <dgm:presLayoutVars>
          <dgm:bulletEnabled val="1"/>
        </dgm:presLayoutVars>
      </dgm:prSet>
      <dgm:spPr/>
    </dgm:pt>
    <dgm:pt modelId="{22008B37-FA8D-4723-A5A5-4D7D172A70FF}" type="pres">
      <dgm:prSet presAssocID="{6223416C-4C07-406E-A8AC-E5B3F5A96EEF}" presName="Name13" presStyleLbl="parChTrans1D2" presStyleIdx="5" presStyleCnt="12"/>
      <dgm:spPr/>
    </dgm:pt>
    <dgm:pt modelId="{F50D1419-FD01-4843-B788-2BE2FF2A65E0}" type="pres">
      <dgm:prSet presAssocID="{EC85BBA2-C447-4795-A523-48FCD205BE57}" presName="childText" presStyleLbl="bgAcc1" presStyleIdx="5" presStyleCnt="12" custLinFactNeighborX="-1814" custLinFactNeighborY="80777">
        <dgm:presLayoutVars>
          <dgm:bulletEnabled val="1"/>
        </dgm:presLayoutVars>
      </dgm:prSet>
      <dgm:spPr/>
    </dgm:pt>
    <dgm:pt modelId="{EE33A4BD-6585-4401-BD50-73A5941C327F}" type="pres">
      <dgm:prSet presAssocID="{A871CDE7-5B06-411F-B2C4-385A5C1E8F68}" presName="root" presStyleCnt="0"/>
      <dgm:spPr/>
    </dgm:pt>
    <dgm:pt modelId="{032BBD86-1C32-407D-A1CF-3E51454EE6B2}" type="pres">
      <dgm:prSet presAssocID="{A871CDE7-5B06-411F-B2C4-385A5C1E8F68}" presName="rootComposite" presStyleCnt="0"/>
      <dgm:spPr/>
    </dgm:pt>
    <dgm:pt modelId="{F9EB0659-CB39-4CB6-9401-F2F439EEA618}" type="pres">
      <dgm:prSet presAssocID="{A871CDE7-5B06-411F-B2C4-385A5C1E8F68}" presName="rootText" presStyleLbl="node1" presStyleIdx="2" presStyleCnt="4"/>
      <dgm:spPr/>
    </dgm:pt>
    <dgm:pt modelId="{951794EB-11F3-4A8B-9F95-D79A493AD449}" type="pres">
      <dgm:prSet presAssocID="{A871CDE7-5B06-411F-B2C4-385A5C1E8F68}" presName="rootConnector" presStyleLbl="node1" presStyleIdx="2" presStyleCnt="4"/>
      <dgm:spPr/>
    </dgm:pt>
    <dgm:pt modelId="{48D9669B-DA8B-4404-9709-747A358839CA}" type="pres">
      <dgm:prSet presAssocID="{A871CDE7-5B06-411F-B2C4-385A5C1E8F68}" presName="childShape" presStyleCnt="0"/>
      <dgm:spPr/>
    </dgm:pt>
    <dgm:pt modelId="{0834896D-1655-47E5-B77E-689F8379E226}" type="pres">
      <dgm:prSet presAssocID="{2FAF1412-20DD-4279-AA97-C74134ED548A}" presName="Name13" presStyleLbl="parChTrans1D2" presStyleIdx="6" presStyleCnt="12"/>
      <dgm:spPr/>
    </dgm:pt>
    <dgm:pt modelId="{0D0F385A-CE0F-4FBC-8163-E65F5C5BCFA7}" type="pres">
      <dgm:prSet presAssocID="{516F9C84-2823-4E6D-89FD-D262C4311DC1}" presName="childText" presStyleLbl="bgAcc1" presStyleIdx="6" presStyleCnt="12">
        <dgm:presLayoutVars>
          <dgm:bulletEnabled val="1"/>
        </dgm:presLayoutVars>
      </dgm:prSet>
      <dgm:spPr/>
    </dgm:pt>
    <dgm:pt modelId="{915A8642-B38B-439B-867E-A1E47362A71A}" type="pres">
      <dgm:prSet presAssocID="{38E64F26-5F19-4078-91AC-16BBAB5EBE16}" presName="Name13" presStyleLbl="parChTrans1D2" presStyleIdx="7" presStyleCnt="12"/>
      <dgm:spPr/>
    </dgm:pt>
    <dgm:pt modelId="{ECEB5DEB-3256-474B-8585-0EA9B538480D}" type="pres">
      <dgm:prSet presAssocID="{B2CCEB3E-DB97-49B3-A755-6CD076ACCC20}" presName="childText" presStyleLbl="bgAcc1" presStyleIdx="7" presStyleCnt="12" custLinFactNeighborY="37798">
        <dgm:presLayoutVars>
          <dgm:bulletEnabled val="1"/>
        </dgm:presLayoutVars>
      </dgm:prSet>
      <dgm:spPr/>
    </dgm:pt>
    <dgm:pt modelId="{170A70CD-3748-4010-B8C4-E4E52669054C}" type="pres">
      <dgm:prSet presAssocID="{C59D2FCD-D62B-4F23-89E1-7E1A5B17616B}" presName="Name13" presStyleLbl="parChTrans1D2" presStyleIdx="8" presStyleCnt="12"/>
      <dgm:spPr/>
    </dgm:pt>
    <dgm:pt modelId="{63302CF7-1793-4B86-BBEF-E5E3AE524236}" type="pres">
      <dgm:prSet presAssocID="{B6002CD2-57EA-4F8E-8126-E5C254E11B59}" presName="childText" presStyleLbl="bgAcc1" presStyleIdx="8" presStyleCnt="12" custLinFactNeighborY="80777">
        <dgm:presLayoutVars>
          <dgm:bulletEnabled val="1"/>
        </dgm:presLayoutVars>
      </dgm:prSet>
      <dgm:spPr/>
    </dgm:pt>
    <dgm:pt modelId="{B9BAB451-4402-4024-87B5-8B8BB99C916A}" type="pres">
      <dgm:prSet presAssocID="{BE390CAC-EF07-4ECE-BD23-6CAF10DA133E}" presName="root" presStyleCnt="0"/>
      <dgm:spPr/>
    </dgm:pt>
    <dgm:pt modelId="{0287B3A8-2FCA-4C12-AD0C-F1EE47B4CF35}" type="pres">
      <dgm:prSet presAssocID="{BE390CAC-EF07-4ECE-BD23-6CAF10DA133E}" presName="rootComposite" presStyleCnt="0"/>
      <dgm:spPr/>
    </dgm:pt>
    <dgm:pt modelId="{11D3A8F8-1B15-494F-B165-59DE14A8C7D4}" type="pres">
      <dgm:prSet presAssocID="{BE390CAC-EF07-4ECE-BD23-6CAF10DA133E}" presName="rootText" presStyleLbl="node1" presStyleIdx="3" presStyleCnt="4"/>
      <dgm:spPr/>
    </dgm:pt>
    <dgm:pt modelId="{70F9B132-B52C-447C-93CD-915A2CD45F96}" type="pres">
      <dgm:prSet presAssocID="{BE390CAC-EF07-4ECE-BD23-6CAF10DA133E}" presName="rootConnector" presStyleLbl="node1" presStyleIdx="3" presStyleCnt="4"/>
      <dgm:spPr/>
    </dgm:pt>
    <dgm:pt modelId="{C2BD03EA-89C1-4E3A-B136-9B1DBCE691E1}" type="pres">
      <dgm:prSet presAssocID="{BE390CAC-EF07-4ECE-BD23-6CAF10DA133E}" presName="childShape" presStyleCnt="0"/>
      <dgm:spPr/>
    </dgm:pt>
    <dgm:pt modelId="{284CF7D8-33A4-4482-A85B-4C403DA90650}" type="pres">
      <dgm:prSet presAssocID="{CEE45EF9-239F-42E7-8557-C887D023BD03}" presName="Name13" presStyleLbl="parChTrans1D2" presStyleIdx="9" presStyleCnt="12"/>
      <dgm:spPr/>
    </dgm:pt>
    <dgm:pt modelId="{02A446B6-D8A9-421A-8D24-95DE041E6851}" type="pres">
      <dgm:prSet presAssocID="{27096C5B-EC4B-4A9C-9D37-FC57D2468DA5}" presName="childText" presStyleLbl="bgAcc1" presStyleIdx="9" presStyleCnt="12">
        <dgm:presLayoutVars>
          <dgm:bulletEnabled val="1"/>
        </dgm:presLayoutVars>
      </dgm:prSet>
      <dgm:spPr/>
    </dgm:pt>
    <dgm:pt modelId="{2E92D763-A103-4777-8596-C9E05BB8C55B}" type="pres">
      <dgm:prSet presAssocID="{E0FCB846-670F-4ECB-81A9-DFC02D82AC6E}" presName="Name13" presStyleLbl="parChTrans1D2" presStyleIdx="10" presStyleCnt="12"/>
      <dgm:spPr/>
    </dgm:pt>
    <dgm:pt modelId="{499567CE-C58D-47F5-A570-E4F47C85889D}" type="pres">
      <dgm:prSet presAssocID="{070E23B7-808C-4392-8B2F-767586690E9D}" presName="childText" presStyleLbl="bgAcc1" presStyleIdx="10" presStyleCnt="12" custLinFactNeighborY="37798">
        <dgm:presLayoutVars>
          <dgm:bulletEnabled val="1"/>
        </dgm:presLayoutVars>
      </dgm:prSet>
      <dgm:spPr/>
    </dgm:pt>
    <dgm:pt modelId="{E2528124-8293-4907-9169-1457CA18C824}" type="pres">
      <dgm:prSet presAssocID="{DB22D353-2204-493A-9979-D3B95AC25387}" presName="Name13" presStyleLbl="parChTrans1D2" presStyleIdx="11" presStyleCnt="12"/>
      <dgm:spPr/>
    </dgm:pt>
    <dgm:pt modelId="{1658B93C-A9C2-4788-97CC-DC6B6E5782C1}" type="pres">
      <dgm:prSet presAssocID="{C957230A-CD45-4F0F-A44A-5F4D0F48C344}" presName="childText" presStyleLbl="bgAcc1" presStyleIdx="11" presStyleCnt="12" custLinFactNeighborY="81346">
        <dgm:presLayoutVars>
          <dgm:bulletEnabled val="1"/>
        </dgm:presLayoutVars>
      </dgm:prSet>
      <dgm:spPr/>
    </dgm:pt>
  </dgm:ptLst>
  <dgm:cxnLst>
    <dgm:cxn modelId="{8E7BBC02-A12F-4896-B04B-700D36128FF1}" type="presOf" srcId="{A871CDE7-5B06-411F-B2C4-385A5C1E8F68}" destId="{951794EB-11F3-4A8B-9F95-D79A493AD449}" srcOrd="1" destOrd="0" presId="urn:microsoft.com/office/officeart/2005/8/layout/hierarchy3"/>
    <dgm:cxn modelId="{F2BC3803-6B7B-4297-85CA-84184E2A9EF5}" type="presOf" srcId="{F5EDEF42-5886-41B8-AC21-9EAA325106EE}" destId="{43A6C692-8329-41DE-93F0-3912E6C26F96}" srcOrd="0" destOrd="0" presId="urn:microsoft.com/office/officeart/2005/8/layout/hierarchy3"/>
    <dgm:cxn modelId="{939A7406-C219-4979-8DBB-3807F56F5E09}" type="presOf" srcId="{122DF649-109D-4F03-8EF6-1E22F4DA9866}" destId="{928D8880-E891-44B9-B4C1-CD0BBBE0F63C}" srcOrd="0" destOrd="0" presId="urn:microsoft.com/office/officeart/2005/8/layout/hierarchy3"/>
    <dgm:cxn modelId="{A7666307-D970-4815-939B-863FBA3ED426}" type="presOf" srcId="{B2CCEB3E-DB97-49B3-A755-6CD076ACCC20}" destId="{ECEB5DEB-3256-474B-8585-0EA9B538480D}" srcOrd="0" destOrd="0" presId="urn:microsoft.com/office/officeart/2005/8/layout/hierarchy3"/>
    <dgm:cxn modelId="{F8BB5619-E847-42AF-A1BD-BFEB4C823FEF}" type="presOf" srcId="{F698838C-4C6E-4732-AD09-36760DE7B69C}" destId="{4512BE63-CE73-46D9-9669-B7B91CB829C3}" srcOrd="0" destOrd="0" presId="urn:microsoft.com/office/officeart/2005/8/layout/hierarchy3"/>
    <dgm:cxn modelId="{7603821D-A99E-4891-B616-163418CE778E}" srcId="{F698838C-4C6E-4732-AD09-36760DE7B69C}" destId="{7F816D48-2A84-4156-A052-643C0AFB806E}" srcOrd="0" destOrd="0" parTransId="{EB587874-924D-4AF9-920E-F82A83A8B1B3}" sibTransId="{DCD50701-5C78-44BE-87B6-629B3AF59CD6}"/>
    <dgm:cxn modelId="{0C5CDC20-7D08-415E-9087-E876BE364EED}" type="presOf" srcId="{4F201E0A-47D1-4F3B-998E-CCA41F224ADF}" destId="{B5459B4B-DD14-4719-BE32-602E7BBE07D5}" srcOrd="0" destOrd="0" presId="urn:microsoft.com/office/officeart/2005/8/layout/hierarchy3"/>
    <dgm:cxn modelId="{296EDE25-7377-460D-BABC-8CED5ECC791C}" type="presOf" srcId="{DB22D353-2204-493A-9979-D3B95AC25387}" destId="{E2528124-8293-4907-9169-1457CA18C824}" srcOrd="0" destOrd="0" presId="urn:microsoft.com/office/officeart/2005/8/layout/hierarchy3"/>
    <dgm:cxn modelId="{38349C29-13E1-4D68-9887-FC7BA6A2429A}" srcId="{A986C4F3-B4FD-4B70-A30E-C007B407167B}" destId="{A871CDE7-5B06-411F-B2C4-385A5C1E8F68}" srcOrd="2" destOrd="0" parTransId="{77E9BBCC-B951-4DE3-A104-D7FBB64AA8EF}" sibTransId="{C642294B-5A6B-47B7-87E3-191AD9440EEC}"/>
    <dgm:cxn modelId="{D564D22D-EB7F-467D-8B2B-EAE1DD924797}" srcId="{BE390CAC-EF07-4ECE-BD23-6CAF10DA133E}" destId="{070E23B7-808C-4392-8B2F-767586690E9D}" srcOrd="1" destOrd="0" parTransId="{E0FCB846-670F-4ECB-81A9-DFC02D82AC6E}" sibTransId="{EE5B3E01-EAB6-47BF-990C-54F369A4919B}"/>
    <dgm:cxn modelId="{20FC3533-9F95-4392-BC79-C5D5DF457E9C}" type="presOf" srcId="{34227D03-65BE-452A-AB0C-E4B3936C7601}" destId="{17DD436E-A095-4F0B-933D-95DCAFBD0879}" srcOrd="0" destOrd="0" presId="urn:microsoft.com/office/officeart/2005/8/layout/hierarchy3"/>
    <dgm:cxn modelId="{69AAC03F-420B-4974-BC6A-F75FA6C3CF9F}" srcId="{A986C4F3-B4FD-4B70-A30E-C007B407167B}" destId="{BE390CAC-EF07-4ECE-BD23-6CAF10DA133E}" srcOrd="3" destOrd="0" parTransId="{63A245B8-7A53-4628-B5A3-3323EC2CF416}" sibTransId="{6C3D0CE2-9F6D-48E9-9AA6-0A3C80D52651}"/>
    <dgm:cxn modelId="{42AF3642-CD42-4376-A537-2DBE518D2CB2}" srcId="{A98E6D45-6D0B-41DC-8CF6-BC4FD96D940D}" destId="{EC85BBA2-C447-4795-A523-48FCD205BE57}" srcOrd="2" destOrd="0" parTransId="{6223416C-4C07-406E-A8AC-E5B3F5A96EEF}" sibTransId="{009E60BC-DFF2-4263-8EB4-B169983AB39B}"/>
    <dgm:cxn modelId="{3A26CE42-50E5-4CB3-AC54-9B212DBCE210}" srcId="{A871CDE7-5B06-411F-B2C4-385A5C1E8F68}" destId="{B6002CD2-57EA-4F8E-8126-E5C254E11B59}" srcOrd="2" destOrd="0" parTransId="{C59D2FCD-D62B-4F23-89E1-7E1A5B17616B}" sibTransId="{99D5791B-53AA-4A34-AF8D-4B6072E0EC0E}"/>
    <dgm:cxn modelId="{F0E0AB65-3FF3-4A9A-91C4-2F706EACBBA1}" srcId="{A98E6D45-6D0B-41DC-8CF6-BC4FD96D940D}" destId="{93B5C2DE-F03B-46FF-A89B-9CB3564BBF5B}" srcOrd="1" destOrd="0" parTransId="{AFA9FB39-A078-4315-9F33-575F485A0967}" sibTransId="{A7AD0AB0-5D97-4348-98DA-B31543B2ED79}"/>
    <dgm:cxn modelId="{CB0F0747-EAF2-4DFA-9767-E8E65CC3279C}" srcId="{A871CDE7-5B06-411F-B2C4-385A5C1E8F68}" destId="{516F9C84-2823-4E6D-89FD-D262C4311DC1}" srcOrd="0" destOrd="0" parTransId="{2FAF1412-20DD-4279-AA97-C74134ED548A}" sibTransId="{F4CA78FB-5863-4944-B737-CED03B71AA39}"/>
    <dgm:cxn modelId="{61B7FE67-C115-494C-AE61-2A4B5C7F6CDB}" type="presOf" srcId="{E0FCB846-670F-4ECB-81A9-DFC02D82AC6E}" destId="{2E92D763-A103-4777-8596-C9E05BB8C55B}" srcOrd="0" destOrd="0" presId="urn:microsoft.com/office/officeart/2005/8/layout/hierarchy3"/>
    <dgm:cxn modelId="{B7034149-ADF2-46FF-BC33-987DB60D6FB4}" type="presOf" srcId="{B6002CD2-57EA-4F8E-8126-E5C254E11B59}" destId="{63302CF7-1793-4B86-BBEF-E5E3AE524236}" srcOrd="0" destOrd="0" presId="urn:microsoft.com/office/officeart/2005/8/layout/hierarchy3"/>
    <dgm:cxn modelId="{A0E2324B-4252-4B4A-8368-68A65916F1A0}" type="presOf" srcId="{38E64F26-5F19-4078-91AC-16BBAB5EBE16}" destId="{915A8642-B38B-439B-867E-A1E47362A71A}" srcOrd="0" destOrd="0" presId="urn:microsoft.com/office/officeart/2005/8/layout/hierarchy3"/>
    <dgm:cxn modelId="{D19C2059-26AB-4AAE-98EF-DAFC6333A52F}" type="presOf" srcId="{CEE45EF9-239F-42E7-8557-C887D023BD03}" destId="{284CF7D8-33A4-4482-A85B-4C403DA90650}" srcOrd="0" destOrd="0" presId="urn:microsoft.com/office/officeart/2005/8/layout/hierarchy3"/>
    <dgm:cxn modelId="{2FE5607A-9DFA-45E0-8B6C-54B250EF9CE3}" type="presOf" srcId="{C1091E2D-BAF8-4F56-8990-10E9382FD063}" destId="{99F50E62-06FA-4F09-9376-0943FB6B3EA1}" srcOrd="0" destOrd="0" presId="urn:microsoft.com/office/officeart/2005/8/layout/hierarchy3"/>
    <dgm:cxn modelId="{D843FE7D-F21B-4615-B5F2-6BE65ED8EEE1}" type="presOf" srcId="{EC85BBA2-C447-4795-A523-48FCD205BE57}" destId="{F50D1419-FD01-4843-B788-2BE2FF2A65E0}" srcOrd="0" destOrd="0" presId="urn:microsoft.com/office/officeart/2005/8/layout/hierarchy3"/>
    <dgm:cxn modelId="{0A47B284-8D70-4387-B817-A50C73B24EBE}" type="presOf" srcId="{7F816D48-2A84-4156-A052-643C0AFB806E}" destId="{E245CC80-5AE5-4EBC-BE94-01B877EAF12E}" srcOrd="0" destOrd="0" presId="urn:microsoft.com/office/officeart/2005/8/layout/hierarchy3"/>
    <dgm:cxn modelId="{959DC987-BC43-4FCA-B0E5-83ECA66E28AC}" type="presOf" srcId="{BE390CAC-EF07-4ECE-BD23-6CAF10DA133E}" destId="{11D3A8F8-1B15-494F-B165-59DE14A8C7D4}" srcOrd="0" destOrd="0" presId="urn:microsoft.com/office/officeart/2005/8/layout/hierarchy3"/>
    <dgm:cxn modelId="{B1E1188D-74BB-4B30-9124-A630BA35CD4B}" type="presOf" srcId="{A98E6D45-6D0B-41DC-8CF6-BC4FD96D940D}" destId="{CECC5F2D-1359-4C62-83D4-081AF1D5D59F}" srcOrd="1" destOrd="0" presId="urn:microsoft.com/office/officeart/2005/8/layout/hierarchy3"/>
    <dgm:cxn modelId="{3DDCEC93-B70C-4A66-B28B-BFFF7DAE1932}" srcId="{BE390CAC-EF07-4ECE-BD23-6CAF10DA133E}" destId="{27096C5B-EC4B-4A9C-9D37-FC57D2468DA5}" srcOrd="0" destOrd="0" parTransId="{CEE45EF9-239F-42E7-8557-C887D023BD03}" sibTransId="{B8CC98B1-01DD-4C61-8033-D6824F2831B7}"/>
    <dgm:cxn modelId="{81E9ED97-F214-4F0C-9499-5F339F09420C}" type="presOf" srcId="{6223416C-4C07-406E-A8AC-E5B3F5A96EEF}" destId="{22008B37-FA8D-4723-A5A5-4D7D172A70FF}" srcOrd="0" destOrd="0" presId="urn:microsoft.com/office/officeart/2005/8/layout/hierarchy3"/>
    <dgm:cxn modelId="{6D91629D-60A2-44EA-BAE9-FA90CAE7424F}" type="presOf" srcId="{A986C4F3-B4FD-4B70-A30E-C007B407167B}" destId="{98FEBE44-D283-41AE-B513-273894181227}" srcOrd="0" destOrd="0" presId="urn:microsoft.com/office/officeart/2005/8/layout/hierarchy3"/>
    <dgm:cxn modelId="{46619BA1-6979-4A38-BD68-B6C03FF2C6AA}" type="presOf" srcId="{A98E6D45-6D0B-41DC-8CF6-BC4FD96D940D}" destId="{34F3B4FB-C015-4D26-B29F-54B293F1120D}" srcOrd="0" destOrd="0" presId="urn:microsoft.com/office/officeart/2005/8/layout/hierarchy3"/>
    <dgm:cxn modelId="{69DBC8A3-34B8-46BF-AE12-F12DB9A92FDB}" srcId="{BE390CAC-EF07-4ECE-BD23-6CAF10DA133E}" destId="{C957230A-CD45-4F0F-A44A-5F4D0F48C344}" srcOrd="2" destOrd="0" parTransId="{DB22D353-2204-493A-9979-D3B95AC25387}" sibTransId="{62A5909C-05C8-4FE6-AA5C-67BA6EF9EE7F}"/>
    <dgm:cxn modelId="{349917A5-74A9-4DB8-8718-966EB8FE9D75}" type="presOf" srcId="{C957230A-CD45-4F0F-A44A-5F4D0F48C344}" destId="{1658B93C-A9C2-4788-97CC-DC6B6E5782C1}" srcOrd="0" destOrd="0" presId="urn:microsoft.com/office/officeart/2005/8/layout/hierarchy3"/>
    <dgm:cxn modelId="{A2E11DA8-9D18-40C5-8848-0CF08C1007D6}" srcId="{A986C4F3-B4FD-4B70-A30E-C007B407167B}" destId="{F698838C-4C6E-4732-AD09-36760DE7B69C}" srcOrd="0" destOrd="0" parTransId="{1E863724-9678-4CB0-BE12-58793AA13BDF}" sibTransId="{A316183D-55D7-48A6-8C34-230A268A175F}"/>
    <dgm:cxn modelId="{774C5BAB-02DC-4F89-8D51-25E347DAE2CD}" srcId="{A986C4F3-B4FD-4B70-A30E-C007B407167B}" destId="{A98E6D45-6D0B-41DC-8CF6-BC4FD96D940D}" srcOrd="1" destOrd="0" parTransId="{8CBE27F7-F0AD-4290-A509-70B2B9D77E64}" sibTransId="{4AFED0F1-B895-4284-96EF-862CB2E9EA5D}"/>
    <dgm:cxn modelId="{783224AC-35CA-43CE-A529-1BD79016299A}" type="presOf" srcId="{93B5C2DE-F03B-46FF-A89B-9CB3564BBF5B}" destId="{7986C5BD-2524-48EE-8903-E1484E38995C}" srcOrd="0" destOrd="0" presId="urn:microsoft.com/office/officeart/2005/8/layout/hierarchy3"/>
    <dgm:cxn modelId="{C916A5AE-6CBB-48C3-8C34-C5D5085D50E0}" type="presOf" srcId="{EB587874-924D-4AF9-920E-F82A83A8B1B3}" destId="{6262CDB5-2063-4AB7-B979-04E6F36C7A2E}" srcOrd="0" destOrd="0" presId="urn:microsoft.com/office/officeart/2005/8/layout/hierarchy3"/>
    <dgm:cxn modelId="{286E0CB5-CFE5-4224-A9DE-8953AD764720}" type="presOf" srcId="{C59D2FCD-D62B-4F23-89E1-7E1A5B17616B}" destId="{170A70CD-3748-4010-B8C4-E4E52669054C}" srcOrd="0" destOrd="0" presId="urn:microsoft.com/office/officeart/2005/8/layout/hierarchy3"/>
    <dgm:cxn modelId="{A483D8C5-2325-4A57-B508-9255C573AB28}" type="presOf" srcId="{A871CDE7-5B06-411F-B2C4-385A5C1E8F68}" destId="{F9EB0659-CB39-4CB6-9401-F2F439EEA618}" srcOrd="0" destOrd="0" presId="urn:microsoft.com/office/officeart/2005/8/layout/hierarchy3"/>
    <dgm:cxn modelId="{7941E9C7-F170-4F4E-8280-ADB7DCC727FF}" srcId="{A871CDE7-5B06-411F-B2C4-385A5C1E8F68}" destId="{B2CCEB3E-DB97-49B3-A755-6CD076ACCC20}" srcOrd="1" destOrd="0" parTransId="{38E64F26-5F19-4078-91AC-16BBAB5EBE16}" sibTransId="{3FF57F75-1186-4875-8B1C-2E34E5233B93}"/>
    <dgm:cxn modelId="{D0AEE8CA-9223-4561-8263-60091F1A0478}" srcId="{F698838C-4C6E-4732-AD09-36760DE7B69C}" destId="{34227D03-65BE-452A-AB0C-E4B3936C7601}" srcOrd="1" destOrd="0" parTransId="{F5EDEF42-5886-41B8-AC21-9EAA325106EE}" sibTransId="{5541BB70-A2BD-4611-BE53-360C60505436}"/>
    <dgm:cxn modelId="{38D5E4CC-0CC2-4965-AEE0-752DC97AC192}" type="presOf" srcId="{BE390CAC-EF07-4ECE-BD23-6CAF10DA133E}" destId="{70F9B132-B52C-447C-93CD-915A2CD45F96}" srcOrd="1" destOrd="0" presId="urn:microsoft.com/office/officeart/2005/8/layout/hierarchy3"/>
    <dgm:cxn modelId="{4F848FD6-3E77-40E2-A9F7-4E5CCA0F021A}" type="presOf" srcId="{516F9C84-2823-4E6D-89FD-D262C4311DC1}" destId="{0D0F385A-CE0F-4FBC-8163-E65F5C5BCFA7}" srcOrd="0" destOrd="0" presId="urn:microsoft.com/office/officeart/2005/8/layout/hierarchy3"/>
    <dgm:cxn modelId="{8DA502DB-180B-417F-8AA4-B614EBB63E1C}" type="presOf" srcId="{8A936F6E-81B5-4611-90D9-1C5BA0AE4542}" destId="{84A575FD-3C24-4C0D-8377-90D42447A92A}" srcOrd="0" destOrd="0" presId="urn:microsoft.com/office/officeart/2005/8/layout/hierarchy3"/>
    <dgm:cxn modelId="{12FC50DB-82B6-40FE-A463-89BCA82E4FCE}" srcId="{F698838C-4C6E-4732-AD09-36760DE7B69C}" destId="{C1091E2D-BAF8-4F56-8990-10E9382FD063}" srcOrd="2" destOrd="0" parTransId="{122DF649-109D-4F03-8EF6-1E22F4DA9866}" sibTransId="{41DDCE83-9433-4CFD-BD63-2F30621CA120}"/>
    <dgm:cxn modelId="{96D82CDD-F43A-4FD4-BF0A-9FAAD59AB6C0}" type="presOf" srcId="{2FAF1412-20DD-4279-AA97-C74134ED548A}" destId="{0834896D-1655-47E5-B77E-689F8379E226}" srcOrd="0" destOrd="0" presId="urn:microsoft.com/office/officeart/2005/8/layout/hierarchy3"/>
    <dgm:cxn modelId="{000BA8DE-C5F7-4D97-A2EA-07BCC951FA91}" type="presOf" srcId="{F698838C-4C6E-4732-AD09-36760DE7B69C}" destId="{72A5959E-0738-4FA5-A307-F3880FDBC916}" srcOrd="1" destOrd="0" presId="urn:microsoft.com/office/officeart/2005/8/layout/hierarchy3"/>
    <dgm:cxn modelId="{00E5B7E4-8501-4E53-BDD4-3E7A6D8F1E48}" type="presOf" srcId="{AFA9FB39-A078-4315-9F33-575F485A0967}" destId="{4EBB6AA3-3320-41E0-BBB3-429838D8F8D2}" srcOrd="0" destOrd="0" presId="urn:microsoft.com/office/officeart/2005/8/layout/hierarchy3"/>
    <dgm:cxn modelId="{CAA955E6-004E-4E64-8AEF-20208F82E133}" srcId="{A98E6D45-6D0B-41DC-8CF6-BC4FD96D940D}" destId="{8A936F6E-81B5-4611-90D9-1C5BA0AE4542}" srcOrd="0" destOrd="0" parTransId="{4F201E0A-47D1-4F3B-998E-CCA41F224ADF}" sibTransId="{4FEF5ED0-5E25-4E44-BD80-BB13D45E9E75}"/>
    <dgm:cxn modelId="{1313DAF3-7282-4F22-A194-D80DDC880E8F}" type="presOf" srcId="{070E23B7-808C-4392-8B2F-767586690E9D}" destId="{499567CE-C58D-47F5-A570-E4F47C85889D}" srcOrd="0" destOrd="0" presId="urn:microsoft.com/office/officeart/2005/8/layout/hierarchy3"/>
    <dgm:cxn modelId="{19DD21FC-4820-4157-AFB6-FCF6C85FE749}" type="presOf" srcId="{27096C5B-EC4B-4A9C-9D37-FC57D2468DA5}" destId="{02A446B6-D8A9-421A-8D24-95DE041E6851}" srcOrd="0" destOrd="0" presId="urn:microsoft.com/office/officeart/2005/8/layout/hierarchy3"/>
    <dgm:cxn modelId="{07FA8A9D-8425-4A96-8822-9D83B1AE681B}" type="presParOf" srcId="{98FEBE44-D283-41AE-B513-273894181227}" destId="{8F93098B-E5B7-40CF-BFA2-18F54FFEF4AF}" srcOrd="0" destOrd="0" presId="urn:microsoft.com/office/officeart/2005/8/layout/hierarchy3"/>
    <dgm:cxn modelId="{32620E5C-C77F-4553-BD74-A6A518979A41}" type="presParOf" srcId="{8F93098B-E5B7-40CF-BFA2-18F54FFEF4AF}" destId="{5ED5217B-D54C-485C-A03E-E4CA770D3144}" srcOrd="0" destOrd="0" presId="urn:microsoft.com/office/officeart/2005/8/layout/hierarchy3"/>
    <dgm:cxn modelId="{22BBE369-F817-406E-8697-9C1682610722}" type="presParOf" srcId="{5ED5217B-D54C-485C-A03E-E4CA770D3144}" destId="{4512BE63-CE73-46D9-9669-B7B91CB829C3}" srcOrd="0" destOrd="0" presId="urn:microsoft.com/office/officeart/2005/8/layout/hierarchy3"/>
    <dgm:cxn modelId="{7493D775-48BA-4654-99B3-A46CC68A2C3D}" type="presParOf" srcId="{5ED5217B-D54C-485C-A03E-E4CA770D3144}" destId="{72A5959E-0738-4FA5-A307-F3880FDBC916}" srcOrd="1" destOrd="0" presId="urn:microsoft.com/office/officeart/2005/8/layout/hierarchy3"/>
    <dgm:cxn modelId="{AE867D1A-3A67-41D9-8252-F8544EAC8D80}" type="presParOf" srcId="{8F93098B-E5B7-40CF-BFA2-18F54FFEF4AF}" destId="{D7FAF27C-A716-4C2B-9B85-F68F44F4385C}" srcOrd="1" destOrd="0" presId="urn:microsoft.com/office/officeart/2005/8/layout/hierarchy3"/>
    <dgm:cxn modelId="{614E8C26-ECE5-4741-A221-10A04F2C27CD}" type="presParOf" srcId="{D7FAF27C-A716-4C2B-9B85-F68F44F4385C}" destId="{6262CDB5-2063-4AB7-B979-04E6F36C7A2E}" srcOrd="0" destOrd="0" presId="urn:microsoft.com/office/officeart/2005/8/layout/hierarchy3"/>
    <dgm:cxn modelId="{077E18B1-29BF-4188-8738-5EAFEEF4BCE7}" type="presParOf" srcId="{D7FAF27C-A716-4C2B-9B85-F68F44F4385C}" destId="{E245CC80-5AE5-4EBC-BE94-01B877EAF12E}" srcOrd="1" destOrd="0" presId="urn:microsoft.com/office/officeart/2005/8/layout/hierarchy3"/>
    <dgm:cxn modelId="{EABC6D60-BBED-4AF5-A483-F0CDF5AE4514}" type="presParOf" srcId="{D7FAF27C-A716-4C2B-9B85-F68F44F4385C}" destId="{43A6C692-8329-41DE-93F0-3912E6C26F96}" srcOrd="2" destOrd="0" presId="urn:microsoft.com/office/officeart/2005/8/layout/hierarchy3"/>
    <dgm:cxn modelId="{02769E1C-46D4-40EA-BCB1-00B172198E32}" type="presParOf" srcId="{D7FAF27C-A716-4C2B-9B85-F68F44F4385C}" destId="{17DD436E-A095-4F0B-933D-95DCAFBD0879}" srcOrd="3" destOrd="0" presId="urn:microsoft.com/office/officeart/2005/8/layout/hierarchy3"/>
    <dgm:cxn modelId="{8676E1D0-C7DD-489E-8C32-F7FFDBE2D1CF}" type="presParOf" srcId="{D7FAF27C-A716-4C2B-9B85-F68F44F4385C}" destId="{928D8880-E891-44B9-B4C1-CD0BBBE0F63C}" srcOrd="4" destOrd="0" presId="urn:microsoft.com/office/officeart/2005/8/layout/hierarchy3"/>
    <dgm:cxn modelId="{0F245202-BED2-43D5-92F2-D72E51DBDDC8}" type="presParOf" srcId="{D7FAF27C-A716-4C2B-9B85-F68F44F4385C}" destId="{99F50E62-06FA-4F09-9376-0943FB6B3EA1}" srcOrd="5" destOrd="0" presId="urn:microsoft.com/office/officeart/2005/8/layout/hierarchy3"/>
    <dgm:cxn modelId="{5A023F07-A187-4516-ACFB-7E0FD1B7A4F5}" type="presParOf" srcId="{98FEBE44-D283-41AE-B513-273894181227}" destId="{464629F7-FFDB-4311-A9B3-5EB044F6D93B}" srcOrd="1" destOrd="0" presId="urn:microsoft.com/office/officeart/2005/8/layout/hierarchy3"/>
    <dgm:cxn modelId="{9AC2DB89-6A68-47A7-9A80-C27DA2E20B56}" type="presParOf" srcId="{464629F7-FFDB-4311-A9B3-5EB044F6D93B}" destId="{9E85F9BD-998D-437F-B46D-B2C9851E9FEE}" srcOrd="0" destOrd="0" presId="urn:microsoft.com/office/officeart/2005/8/layout/hierarchy3"/>
    <dgm:cxn modelId="{F13FD0E0-7228-4F75-9906-44B6BD6942A5}" type="presParOf" srcId="{9E85F9BD-998D-437F-B46D-B2C9851E9FEE}" destId="{34F3B4FB-C015-4D26-B29F-54B293F1120D}" srcOrd="0" destOrd="0" presId="urn:microsoft.com/office/officeart/2005/8/layout/hierarchy3"/>
    <dgm:cxn modelId="{85D4BAB9-E128-4103-A002-4DA8FEA92B0E}" type="presParOf" srcId="{9E85F9BD-998D-437F-B46D-B2C9851E9FEE}" destId="{CECC5F2D-1359-4C62-83D4-081AF1D5D59F}" srcOrd="1" destOrd="0" presId="urn:microsoft.com/office/officeart/2005/8/layout/hierarchy3"/>
    <dgm:cxn modelId="{63D543F5-490F-4472-889C-549CDB47A451}" type="presParOf" srcId="{464629F7-FFDB-4311-A9B3-5EB044F6D93B}" destId="{CF7786DD-DEAC-4BA3-8134-A4CA2F795173}" srcOrd="1" destOrd="0" presId="urn:microsoft.com/office/officeart/2005/8/layout/hierarchy3"/>
    <dgm:cxn modelId="{EA5100C0-B172-4F7B-8FC0-98B687FBB28B}" type="presParOf" srcId="{CF7786DD-DEAC-4BA3-8134-A4CA2F795173}" destId="{B5459B4B-DD14-4719-BE32-602E7BBE07D5}" srcOrd="0" destOrd="0" presId="urn:microsoft.com/office/officeart/2005/8/layout/hierarchy3"/>
    <dgm:cxn modelId="{B8FD6D95-1427-4E64-BC7D-1E01EC3FDAF2}" type="presParOf" srcId="{CF7786DD-DEAC-4BA3-8134-A4CA2F795173}" destId="{84A575FD-3C24-4C0D-8377-90D42447A92A}" srcOrd="1" destOrd="0" presId="urn:microsoft.com/office/officeart/2005/8/layout/hierarchy3"/>
    <dgm:cxn modelId="{CDC8D38F-B480-49F8-B098-44C6FBF9280A}" type="presParOf" srcId="{CF7786DD-DEAC-4BA3-8134-A4CA2F795173}" destId="{4EBB6AA3-3320-41E0-BBB3-429838D8F8D2}" srcOrd="2" destOrd="0" presId="urn:microsoft.com/office/officeart/2005/8/layout/hierarchy3"/>
    <dgm:cxn modelId="{F0CD03A6-7A28-4B12-9D2E-0BB0383DC123}" type="presParOf" srcId="{CF7786DD-DEAC-4BA3-8134-A4CA2F795173}" destId="{7986C5BD-2524-48EE-8903-E1484E38995C}" srcOrd="3" destOrd="0" presId="urn:microsoft.com/office/officeart/2005/8/layout/hierarchy3"/>
    <dgm:cxn modelId="{AC4A4B58-5556-444A-AA3B-A638251DF0DE}" type="presParOf" srcId="{CF7786DD-DEAC-4BA3-8134-A4CA2F795173}" destId="{22008B37-FA8D-4723-A5A5-4D7D172A70FF}" srcOrd="4" destOrd="0" presId="urn:microsoft.com/office/officeart/2005/8/layout/hierarchy3"/>
    <dgm:cxn modelId="{E70DAE2F-DF5E-45EC-89EC-AE2DC131F0E9}" type="presParOf" srcId="{CF7786DD-DEAC-4BA3-8134-A4CA2F795173}" destId="{F50D1419-FD01-4843-B788-2BE2FF2A65E0}" srcOrd="5" destOrd="0" presId="urn:microsoft.com/office/officeart/2005/8/layout/hierarchy3"/>
    <dgm:cxn modelId="{B4F8747A-B870-4D6D-9FEE-AAC3EBEB36B7}" type="presParOf" srcId="{98FEBE44-D283-41AE-B513-273894181227}" destId="{EE33A4BD-6585-4401-BD50-73A5941C327F}" srcOrd="2" destOrd="0" presId="urn:microsoft.com/office/officeart/2005/8/layout/hierarchy3"/>
    <dgm:cxn modelId="{ACC5269D-9A3C-4F26-84EE-9198955B6C04}" type="presParOf" srcId="{EE33A4BD-6585-4401-BD50-73A5941C327F}" destId="{032BBD86-1C32-407D-A1CF-3E51454EE6B2}" srcOrd="0" destOrd="0" presId="urn:microsoft.com/office/officeart/2005/8/layout/hierarchy3"/>
    <dgm:cxn modelId="{F0CAD9EB-67A3-4B1C-8A66-1BBC6AF118FD}" type="presParOf" srcId="{032BBD86-1C32-407D-A1CF-3E51454EE6B2}" destId="{F9EB0659-CB39-4CB6-9401-F2F439EEA618}" srcOrd="0" destOrd="0" presId="urn:microsoft.com/office/officeart/2005/8/layout/hierarchy3"/>
    <dgm:cxn modelId="{2335D725-B051-436F-A5ED-BC056AB95D31}" type="presParOf" srcId="{032BBD86-1C32-407D-A1CF-3E51454EE6B2}" destId="{951794EB-11F3-4A8B-9F95-D79A493AD449}" srcOrd="1" destOrd="0" presId="urn:microsoft.com/office/officeart/2005/8/layout/hierarchy3"/>
    <dgm:cxn modelId="{AC76E06B-75CE-4936-982A-CCFD1711DC21}" type="presParOf" srcId="{EE33A4BD-6585-4401-BD50-73A5941C327F}" destId="{48D9669B-DA8B-4404-9709-747A358839CA}" srcOrd="1" destOrd="0" presId="urn:microsoft.com/office/officeart/2005/8/layout/hierarchy3"/>
    <dgm:cxn modelId="{6E7126B4-8F2D-4DD2-873B-4E5D2AACAC37}" type="presParOf" srcId="{48D9669B-DA8B-4404-9709-747A358839CA}" destId="{0834896D-1655-47E5-B77E-689F8379E226}" srcOrd="0" destOrd="0" presId="urn:microsoft.com/office/officeart/2005/8/layout/hierarchy3"/>
    <dgm:cxn modelId="{0B77631D-7B3C-4801-B4F2-BE1E74A23A0D}" type="presParOf" srcId="{48D9669B-DA8B-4404-9709-747A358839CA}" destId="{0D0F385A-CE0F-4FBC-8163-E65F5C5BCFA7}" srcOrd="1" destOrd="0" presId="urn:microsoft.com/office/officeart/2005/8/layout/hierarchy3"/>
    <dgm:cxn modelId="{ABA62790-0948-4BC3-9979-D5D943C53FCF}" type="presParOf" srcId="{48D9669B-DA8B-4404-9709-747A358839CA}" destId="{915A8642-B38B-439B-867E-A1E47362A71A}" srcOrd="2" destOrd="0" presId="urn:microsoft.com/office/officeart/2005/8/layout/hierarchy3"/>
    <dgm:cxn modelId="{B4CC633A-B79D-494A-A9E7-19D892F0208B}" type="presParOf" srcId="{48D9669B-DA8B-4404-9709-747A358839CA}" destId="{ECEB5DEB-3256-474B-8585-0EA9B538480D}" srcOrd="3" destOrd="0" presId="urn:microsoft.com/office/officeart/2005/8/layout/hierarchy3"/>
    <dgm:cxn modelId="{03B410EE-DF44-4CB9-9231-A194E76E9552}" type="presParOf" srcId="{48D9669B-DA8B-4404-9709-747A358839CA}" destId="{170A70CD-3748-4010-B8C4-E4E52669054C}" srcOrd="4" destOrd="0" presId="urn:microsoft.com/office/officeart/2005/8/layout/hierarchy3"/>
    <dgm:cxn modelId="{58C06295-CEAD-494F-BBED-C37A0785BF7A}" type="presParOf" srcId="{48D9669B-DA8B-4404-9709-747A358839CA}" destId="{63302CF7-1793-4B86-BBEF-E5E3AE524236}" srcOrd="5" destOrd="0" presId="urn:microsoft.com/office/officeart/2005/8/layout/hierarchy3"/>
    <dgm:cxn modelId="{D7093C22-9394-405A-A7CC-F476F6004AB9}" type="presParOf" srcId="{98FEBE44-D283-41AE-B513-273894181227}" destId="{B9BAB451-4402-4024-87B5-8B8BB99C916A}" srcOrd="3" destOrd="0" presId="urn:microsoft.com/office/officeart/2005/8/layout/hierarchy3"/>
    <dgm:cxn modelId="{BB6FF3FE-E122-49A8-8B26-85F90170D164}" type="presParOf" srcId="{B9BAB451-4402-4024-87B5-8B8BB99C916A}" destId="{0287B3A8-2FCA-4C12-AD0C-F1EE47B4CF35}" srcOrd="0" destOrd="0" presId="urn:microsoft.com/office/officeart/2005/8/layout/hierarchy3"/>
    <dgm:cxn modelId="{92F5BD74-B990-483E-A13E-909FD911CC11}" type="presParOf" srcId="{0287B3A8-2FCA-4C12-AD0C-F1EE47B4CF35}" destId="{11D3A8F8-1B15-494F-B165-59DE14A8C7D4}" srcOrd="0" destOrd="0" presId="urn:microsoft.com/office/officeart/2005/8/layout/hierarchy3"/>
    <dgm:cxn modelId="{BD23C0EE-9453-428F-A0B4-193D5B26BF3E}" type="presParOf" srcId="{0287B3A8-2FCA-4C12-AD0C-F1EE47B4CF35}" destId="{70F9B132-B52C-447C-93CD-915A2CD45F96}" srcOrd="1" destOrd="0" presId="urn:microsoft.com/office/officeart/2005/8/layout/hierarchy3"/>
    <dgm:cxn modelId="{90E3C59A-FC4B-40E6-A6FA-B750AB25B8D3}" type="presParOf" srcId="{B9BAB451-4402-4024-87B5-8B8BB99C916A}" destId="{C2BD03EA-89C1-4E3A-B136-9B1DBCE691E1}" srcOrd="1" destOrd="0" presId="urn:microsoft.com/office/officeart/2005/8/layout/hierarchy3"/>
    <dgm:cxn modelId="{681F07EE-9B15-443A-8227-21C0983FFA7F}" type="presParOf" srcId="{C2BD03EA-89C1-4E3A-B136-9B1DBCE691E1}" destId="{284CF7D8-33A4-4482-A85B-4C403DA90650}" srcOrd="0" destOrd="0" presId="urn:microsoft.com/office/officeart/2005/8/layout/hierarchy3"/>
    <dgm:cxn modelId="{785AA620-CF32-48CC-A194-E70D043D3AA8}" type="presParOf" srcId="{C2BD03EA-89C1-4E3A-B136-9B1DBCE691E1}" destId="{02A446B6-D8A9-421A-8D24-95DE041E6851}" srcOrd="1" destOrd="0" presId="urn:microsoft.com/office/officeart/2005/8/layout/hierarchy3"/>
    <dgm:cxn modelId="{4D138A30-7F1A-45EF-8226-60749AB25DA0}" type="presParOf" srcId="{C2BD03EA-89C1-4E3A-B136-9B1DBCE691E1}" destId="{2E92D763-A103-4777-8596-C9E05BB8C55B}" srcOrd="2" destOrd="0" presId="urn:microsoft.com/office/officeart/2005/8/layout/hierarchy3"/>
    <dgm:cxn modelId="{83BB6003-A654-4D01-A4CB-15EF9129893E}" type="presParOf" srcId="{C2BD03EA-89C1-4E3A-B136-9B1DBCE691E1}" destId="{499567CE-C58D-47F5-A570-E4F47C85889D}" srcOrd="3" destOrd="0" presId="urn:microsoft.com/office/officeart/2005/8/layout/hierarchy3"/>
    <dgm:cxn modelId="{BAADDEC1-87D9-4F6C-9A75-8BAD771ECB12}" type="presParOf" srcId="{C2BD03EA-89C1-4E3A-B136-9B1DBCE691E1}" destId="{E2528124-8293-4907-9169-1457CA18C824}" srcOrd="4" destOrd="0" presId="urn:microsoft.com/office/officeart/2005/8/layout/hierarchy3"/>
    <dgm:cxn modelId="{A712CA85-C567-408D-B7BE-F71180B4ABBE}" type="presParOf" srcId="{C2BD03EA-89C1-4E3A-B136-9B1DBCE691E1}" destId="{1658B93C-A9C2-4788-97CC-DC6B6E5782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ECCD2-21DC-46E8-9986-DF0CC154E3D2}">
      <dsp:nvSpPr>
        <dsp:cNvPr id="0" name=""/>
        <dsp:cNvSpPr/>
      </dsp:nvSpPr>
      <dsp:spPr>
        <a:xfrm>
          <a:off x="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latin typeface="Arial Narrow" panose="020B0606020202030204" pitchFamily="34" charset="0"/>
            </a:rPr>
            <a:t>2012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15º Colocado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2,5 GW</a:t>
          </a:r>
        </a:p>
      </dsp:txBody>
      <dsp:txXfrm>
        <a:off x="22667" y="31712"/>
        <a:ext cx="967166" cy="728575"/>
      </dsp:txXfrm>
    </dsp:sp>
    <dsp:sp modelId="{BEBE1D6F-6ACE-43A7-83A2-390297C0617E}">
      <dsp:nvSpPr>
        <dsp:cNvPr id="0" name=""/>
        <dsp:cNvSpPr/>
      </dsp:nvSpPr>
      <dsp:spPr>
        <a:xfrm>
          <a:off x="11137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latin typeface="Arial Narrow" panose="020B0606020202030204" pitchFamily="34" charset="0"/>
          </a:endParaRPr>
        </a:p>
      </dsp:txBody>
      <dsp:txXfrm>
        <a:off x="1113750" y="320669"/>
        <a:ext cx="150255" cy="150660"/>
      </dsp:txXfrm>
    </dsp:sp>
    <dsp:sp modelId="{F9E781BD-74B6-4D8F-AB5E-FCE0DEACA573}">
      <dsp:nvSpPr>
        <dsp:cNvPr id="0" name=""/>
        <dsp:cNvSpPr/>
      </dsp:nvSpPr>
      <dsp:spPr>
        <a:xfrm>
          <a:off x="14175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340442"/>
                <a:satOff val="3925"/>
                <a:lumOff val="-3857"/>
                <a:alphaOff val="0"/>
                <a:shade val="51000"/>
                <a:satMod val="130000"/>
              </a:srgbClr>
            </a:gs>
            <a:gs pos="80000">
              <a:srgbClr val="0C91C0">
                <a:hueOff val="340442"/>
                <a:satOff val="3925"/>
                <a:lumOff val="-3857"/>
                <a:alphaOff val="0"/>
                <a:shade val="93000"/>
                <a:satMod val="130000"/>
              </a:srgbClr>
            </a:gs>
            <a:gs pos="100000">
              <a:srgbClr val="0C91C0">
                <a:hueOff val="340442"/>
                <a:satOff val="3925"/>
                <a:lumOff val="-38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latin typeface="Arial Narrow" panose="020B0606020202030204" pitchFamily="34" charset="0"/>
            </a:rPr>
            <a:t>2013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13º </a:t>
          </a: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Colocado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3,4 GW</a:t>
          </a:r>
        </a:p>
      </dsp:txBody>
      <dsp:txXfrm>
        <a:off x="1440167" y="31712"/>
        <a:ext cx="967166" cy="728575"/>
      </dsp:txXfrm>
    </dsp:sp>
    <dsp:sp modelId="{FF6AFB4B-09CE-48BD-A44F-6F39D3C2621E}">
      <dsp:nvSpPr>
        <dsp:cNvPr id="0" name=""/>
        <dsp:cNvSpPr/>
      </dsp:nvSpPr>
      <dsp:spPr>
        <a:xfrm>
          <a:off x="25312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C91C0">
            <a:hueOff val="510663"/>
            <a:satOff val="5887"/>
            <a:lumOff val="-578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531250" y="320669"/>
        <a:ext cx="150255" cy="150660"/>
      </dsp:txXfrm>
    </dsp:sp>
    <dsp:sp modelId="{E7A34A66-DA1A-4142-95EA-E12E8D02C200}">
      <dsp:nvSpPr>
        <dsp:cNvPr id="0" name=""/>
        <dsp:cNvSpPr/>
      </dsp:nvSpPr>
      <dsp:spPr>
        <a:xfrm>
          <a:off x="28350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680884"/>
                <a:satOff val="7849"/>
                <a:lumOff val="-7714"/>
                <a:alphaOff val="0"/>
                <a:shade val="51000"/>
                <a:satMod val="130000"/>
              </a:srgbClr>
            </a:gs>
            <a:gs pos="80000">
              <a:srgbClr val="0C91C0">
                <a:hueOff val="680884"/>
                <a:satOff val="7849"/>
                <a:lumOff val="-7714"/>
                <a:alphaOff val="0"/>
                <a:shade val="93000"/>
                <a:satMod val="130000"/>
              </a:srgbClr>
            </a:gs>
            <a:gs pos="100000">
              <a:srgbClr val="0C91C0">
                <a:hueOff val="680884"/>
                <a:satOff val="7849"/>
                <a:lumOff val="-7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10º Colocado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5,9 GW</a:t>
          </a:r>
        </a:p>
      </dsp:txBody>
      <dsp:txXfrm>
        <a:off x="2857667" y="31712"/>
        <a:ext cx="967166" cy="728575"/>
      </dsp:txXfrm>
    </dsp:sp>
    <dsp:sp modelId="{57BE5664-9768-4256-8803-DEBD86929D22}">
      <dsp:nvSpPr>
        <dsp:cNvPr id="0" name=""/>
        <dsp:cNvSpPr/>
      </dsp:nvSpPr>
      <dsp:spPr>
        <a:xfrm>
          <a:off x="39487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948750" y="320669"/>
        <a:ext cx="150255" cy="150660"/>
      </dsp:txXfrm>
    </dsp:sp>
    <dsp:sp modelId="{0FF99BD7-D198-4D28-BFB8-4325C39BB68F}">
      <dsp:nvSpPr>
        <dsp:cNvPr id="0" name=""/>
        <dsp:cNvSpPr/>
      </dsp:nvSpPr>
      <dsp:spPr>
        <a:xfrm>
          <a:off x="42525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2015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10º Colocado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8,7 GW</a:t>
          </a:r>
        </a:p>
      </dsp:txBody>
      <dsp:txXfrm>
        <a:off x="4275167" y="31712"/>
        <a:ext cx="967166" cy="728575"/>
      </dsp:txXfrm>
    </dsp:sp>
    <dsp:sp modelId="{324D8F10-D6A5-43D9-B451-E10A50852D09}">
      <dsp:nvSpPr>
        <dsp:cNvPr id="0" name=""/>
        <dsp:cNvSpPr/>
      </dsp:nvSpPr>
      <dsp:spPr>
        <a:xfrm>
          <a:off x="53662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366250" y="320669"/>
        <a:ext cx="150255" cy="150660"/>
      </dsp:txXfrm>
    </dsp:sp>
    <dsp:sp modelId="{38655B5F-04D0-408C-BA89-189EC3E1ABFB}">
      <dsp:nvSpPr>
        <dsp:cNvPr id="0" name=""/>
        <dsp:cNvSpPr/>
      </dsp:nvSpPr>
      <dsp:spPr>
        <a:xfrm>
          <a:off x="56700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9º Colocado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10,7 GW</a:t>
          </a:r>
        </a:p>
      </dsp:txBody>
      <dsp:txXfrm>
        <a:off x="5692667" y="31712"/>
        <a:ext cx="967166" cy="728575"/>
      </dsp:txXfrm>
    </dsp:sp>
    <dsp:sp modelId="{3144EE51-BB7A-4CFE-9EDA-CD21BA6894A0}">
      <dsp:nvSpPr>
        <dsp:cNvPr id="0" name=""/>
        <dsp:cNvSpPr/>
      </dsp:nvSpPr>
      <dsp:spPr>
        <a:xfrm>
          <a:off x="67837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>
            <a:latin typeface="Arial Narrow" panose="020B0606020202030204" pitchFamily="34" charset="0"/>
          </a:endParaRPr>
        </a:p>
      </dsp:txBody>
      <dsp:txXfrm>
        <a:off x="6783750" y="320669"/>
        <a:ext cx="150255" cy="150660"/>
      </dsp:txXfrm>
    </dsp:sp>
    <dsp:sp modelId="{42ADD410-C67C-429A-AEBC-4CFE235A69CD}">
      <dsp:nvSpPr>
        <dsp:cNvPr id="0" name=""/>
        <dsp:cNvSpPr/>
      </dsp:nvSpPr>
      <dsp:spPr>
        <a:xfrm>
          <a:off x="7087500" y="9045"/>
          <a:ext cx="1012500" cy="77390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2017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8º Colocado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12,76 GW</a:t>
          </a:r>
        </a:p>
      </dsp:txBody>
      <dsp:txXfrm>
        <a:off x="7110167" y="31712"/>
        <a:ext cx="967166" cy="728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ECCD2-21DC-46E8-9986-DF0CC154E3D2}">
      <dsp:nvSpPr>
        <dsp:cNvPr id="0" name=""/>
        <dsp:cNvSpPr/>
      </dsp:nvSpPr>
      <dsp:spPr>
        <a:xfrm>
          <a:off x="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latin typeface="Arial Narrow" panose="020B0606020202030204" pitchFamily="34" charset="0"/>
            </a:rPr>
            <a:t>2012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8º Colocado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1,08 GW</a:t>
          </a:r>
        </a:p>
      </dsp:txBody>
      <dsp:txXfrm>
        <a:off x="22667" y="31712"/>
        <a:ext cx="967166" cy="728575"/>
      </dsp:txXfrm>
    </dsp:sp>
    <dsp:sp modelId="{BEBE1D6F-6ACE-43A7-83A2-390297C0617E}">
      <dsp:nvSpPr>
        <dsp:cNvPr id="0" name=""/>
        <dsp:cNvSpPr/>
      </dsp:nvSpPr>
      <dsp:spPr>
        <a:xfrm>
          <a:off x="11137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latin typeface="Arial Narrow" panose="020B0606020202030204" pitchFamily="34" charset="0"/>
          </a:endParaRPr>
        </a:p>
      </dsp:txBody>
      <dsp:txXfrm>
        <a:off x="1113750" y="320669"/>
        <a:ext cx="150255" cy="150660"/>
      </dsp:txXfrm>
    </dsp:sp>
    <dsp:sp modelId="{F9E781BD-74B6-4D8F-AB5E-FCE0DEACA573}">
      <dsp:nvSpPr>
        <dsp:cNvPr id="0" name=""/>
        <dsp:cNvSpPr/>
      </dsp:nvSpPr>
      <dsp:spPr>
        <a:xfrm>
          <a:off x="14175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340442"/>
                <a:satOff val="3925"/>
                <a:lumOff val="-3857"/>
                <a:alphaOff val="0"/>
                <a:shade val="51000"/>
                <a:satMod val="130000"/>
              </a:srgbClr>
            </a:gs>
            <a:gs pos="80000">
              <a:srgbClr val="0C91C0">
                <a:hueOff val="340442"/>
                <a:satOff val="3925"/>
                <a:lumOff val="-3857"/>
                <a:alphaOff val="0"/>
                <a:shade val="93000"/>
                <a:satMod val="130000"/>
              </a:srgbClr>
            </a:gs>
            <a:gs pos="100000">
              <a:srgbClr val="0C91C0">
                <a:hueOff val="340442"/>
                <a:satOff val="3925"/>
                <a:lumOff val="-38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latin typeface="Arial Narrow" panose="020B0606020202030204" pitchFamily="34" charset="0"/>
            </a:rPr>
            <a:t>2013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7º </a:t>
          </a: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Colocado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>
              <a:latin typeface="Arial Narrow" panose="020B0606020202030204" pitchFamily="34" charset="0"/>
            </a:rPr>
            <a:t>0,95 GW</a:t>
          </a:r>
        </a:p>
      </dsp:txBody>
      <dsp:txXfrm>
        <a:off x="1440167" y="31712"/>
        <a:ext cx="967166" cy="728575"/>
      </dsp:txXfrm>
    </dsp:sp>
    <dsp:sp modelId="{FF6AFB4B-09CE-48BD-A44F-6F39D3C2621E}">
      <dsp:nvSpPr>
        <dsp:cNvPr id="0" name=""/>
        <dsp:cNvSpPr/>
      </dsp:nvSpPr>
      <dsp:spPr>
        <a:xfrm>
          <a:off x="25312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C91C0">
            <a:hueOff val="510663"/>
            <a:satOff val="5887"/>
            <a:lumOff val="-578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531250" y="320669"/>
        <a:ext cx="150255" cy="150660"/>
      </dsp:txXfrm>
    </dsp:sp>
    <dsp:sp modelId="{E7A34A66-DA1A-4142-95EA-E12E8D02C200}">
      <dsp:nvSpPr>
        <dsp:cNvPr id="0" name=""/>
        <dsp:cNvSpPr/>
      </dsp:nvSpPr>
      <dsp:spPr>
        <a:xfrm>
          <a:off x="28350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680884"/>
                <a:satOff val="7849"/>
                <a:lumOff val="-7714"/>
                <a:alphaOff val="0"/>
                <a:shade val="51000"/>
                <a:satMod val="130000"/>
              </a:srgbClr>
            </a:gs>
            <a:gs pos="80000">
              <a:srgbClr val="0C91C0">
                <a:hueOff val="680884"/>
                <a:satOff val="7849"/>
                <a:lumOff val="-7714"/>
                <a:alphaOff val="0"/>
                <a:shade val="93000"/>
                <a:satMod val="130000"/>
              </a:srgbClr>
            </a:gs>
            <a:gs pos="100000">
              <a:srgbClr val="0C91C0">
                <a:hueOff val="680884"/>
                <a:satOff val="7849"/>
                <a:lumOff val="-7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4º Colocado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2,50 GW</a:t>
          </a:r>
        </a:p>
      </dsp:txBody>
      <dsp:txXfrm>
        <a:off x="2857667" y="31712"/>
        <a:ext cx="967166" cy="728575"/>
      </dsp:txXfrm>
    </dsp:sp>
    <dsp:sp modelId="{57BE5664-9768-4256-8803-DEBD86929D22}">
      <dsp:nvSpPr>
        <dsp:cNvPr id="0" name=""/>
        <dsp:cNvSpPr/>
      </dsp:nvSpPr>
      <dsp:spPr>
        <a:xfrm>
          <a:off x="39487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948750" y="320669"/>
        <a:ext cx="150255" cy="150660"/>
      </dsp:txXfrm>
    </dsp:sp>
    <dsp:sp modelId="{0FF99BD7-D198-4D28-BFB8-4325C39BB68F}">
      <dsp:nvSpPr>
        <dsp:cNvPr id="0" name=""/>
        <dsp:cNvSpPr/>
      </dsp:nvSpPr>
      <dsp:spPr>
        <a:xfrm>
          <a:off x="42525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2015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4º Colocado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2,75 GW</a:t>
          </a:r>
        </a:p>
      </dsp:txBody>
      <dsp:txXfrm>
        <a:off x="4275167" y="31712"/>
        <a:ext cx="967166" cy="728575"/>
      </dsp:txXfrm>
    </dsp:sp>
    <dsp:sp modelId="{324D8F10-D6A5-43D9-B451-E10A50852D09}">
      <dsp:nvSpPr>
        <dsp:cNvPr id="0" name=""/>
        <dsp:cNvSpPr/>
      </dsp:nvSpPr>
      <dsp:spPr>
        <a:xfrm>
          <a:off x="53662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C91C0">
            <a:hueOff val="1021327"/>
            <a:satOff val="11774"/>
            <a:lumOff val="-1157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0" i="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366250" y="320669"/>
        <a:ext cx="150255" cy="150660"/>
      </dsp:txXfrm>
    </dsp:sp>
    <dsp:sp modelId="{38655B5F-04D0-408C-BA89-189EC3E1ABFB}">
      <dsp:nvSpPr>
        <dsp:cNvPr id="0" name=""/>
        <dsp:cNvSpPr/>
      </dsp:nvSpPr>
      <dsp:spPr>
        <a:xfrm>
          <a:off x="5670000" y="9045"/>
          <a:ext cx="1012500" cy="7739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91C0">
                <a:hueOff val="1021327"/>
                <a:satOff val="11774"/>
                <a:lumOff val="-11571"/>
                <a:alphaOff val="0"/>
                <a:shade val="51000"/>
                <a:satMod val="130000"/>
              </a:srgbClr>
            </a:gs>
            <a:gs pos="80000">
              <a:srgbClr val="0C91C0">
                <a:hueOff val="1021327"/>
                <a:satOff val="11774"/>
                <a:lumOff val="-11571"/>
                <a:alphaOff val="0"/>
                <a:shade val="93000"/>
                <a:satMod val="130000"/>
              </a:srgbClr>
            </a:gs>
            <a:gs pos="100000">
              <a:srgbClr val="0C91C0">
                <a:hueOff val="1021327"/>
                <a:satOff val="11774"/>
                <a:lumOff val="-115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5º Colocado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2,01 GW</a:t>
          </a:r>
        </a:p>
      </dsp:txBody>
      <dsp:txXfrm>
        <a:off x="5692667" y="31712"/>
        <a:ext cx="967166" cy="728575"/>
      </dsp:txXfrm>
    </dsp:sp>
    <dsp:sp modelId="{3144EE51-BB7A-4CFE-9EDA-CD21BA6894A0}">
      <dsp:nvSpPr>
        <dsp:cNvPr id="0" name=""/>
        <dsp:cNvSpPr/>
      </dsp:nvSpPr>
      <dsp:spPr>
        <a:xfrm>
          <a:off x="6783750" y="270449"/>
          <a:ext cx="214650" cy="25110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>
            <a:latin typeface="Arial Narrow" panose="020B0606020202030204" pitchFamily="34" charset="0"/>
          </a:endParaRPr>
        </a:p>
      </dsp:txBody>
      <dsp:txXfrm>
        <a:off x="6783750" y="320669"/>
        <a:ext cx="150255" cy="150660"/>
      </dsp:txXfrm>
    </dsp:sp>
    <dsp:sp modelId="{42ADD410-C67C-429A-AEBC-4CFE235A69CD}">
      <dsp:nvSpPr>
        <dsp:cNvPr id="0" name=""/>
        <dsp:cNvSpPr/>
      </dsp:nvSpPr>
      <dsp:spPr>
        <a:xfrm>
          <a:off x="7087500" y="9045"/>
          <a:ext cx="1012500" cy="77390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2017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6º Colocado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2,02 GW</a:t>
          </a:r>
        </a:p>
      </dsp:txBody>
      <dsp:txXfrm>
        <a:off x="7110167" y="31712"/>
        <a:ext cx="967166" cy="728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BE63-CE73-46D9-9669-B7B91CB829C3}">
      <dsp:nvSpPr>
        <dsp:cNvPr id="0" name=""/>
        <dsp:cNvSpPr/>
      </dsp:nvSpPr>
      <dsp:spPr>
        <a:xfrm>
          <a:off x="1417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sp:txBody>
      <dsp:txXfrm>
        <a:off x="25272" y="825779"/>
        <a:ext cx="1581241" cy="766765"/>
      </dsp:txXfrm>
    </dsp:sp>
    <dsp:sp modelId="{6262CDB5-2063-4AB7-B979-04E6F36C7A2E}">
      <dsp:nvSpPr>
        <dsp:cNvPr id="0" name=""/>
        <dsp:cNvSpPr/>
      </dsp:nvSpPr>
      <dsp:spPr>
        <a:xfrm>
          <a:off x="164312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CC80-5AE5-4EBC-BE94-01B877EAF12E}">
      <dsp:nvSpPr>
        <dsp:cNvPr id="0" name=""/>
        <dsp:cNvSpPr/>
      </dsp:nvSpPr>
      <dsp:spPr>
        <a:xfrm>
          <a:off x="327207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351062" y="1843874"/>
        <a:ext cx="1255450" cy="766765"/>
      </dsp:txXfrm>
    </dsp:sp>
    <dsp:sp modelId="{43A6C692-8329-41DE-93F0-3912E6C26F96}">
      <dsp:nvSpPr>
        <dsp:cNvPr id="0" name=""/>
        <dsp:cNvSpPr/>
      </dsp:nvSpPr>
      <dsp:spPr>
        <a:xfrm>
          <a:off x="164312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36E-A095-4F0B-933D-95DCAFBD0879}">
      <dsp:nvSpPr>
        <dsp:cNvPr id="0" name=""/>
        <dsp:cNvSpPr/>
      </dsp:nvSpPr>
      <dsp:spPr>
        <a:xfrm>
          <a:off x="327207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sp:txBody>
      <dsp:txXfrm>
        <a:off x="351062" y="3169823"/>
        <a:ext cx="1255450" cy="766765"/>
      </dsp:txXfrm>
    </dsp:sp>
    <dsp:sp modelId="{928D8880-E891-44B9-B4C1-CD0BBBE0F63C}">
      <dsp:nvSpPr>
        <dsp:cNvPr id="0" name=""/>
        <dsp:cNvSpPr/>
      </dsp:nvSpPr>
      <dsp:spPr>
        <a:xfrm>
          <a:off x="164312" y="1616400"/>
          <a:ext cx="159220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59220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50E62-06FA-4F09-9376-0943FB6B3EA1}">
      <dsp:nvSpPr>
        <dsp:cNvPr id="0" name=""/>
        <dsp:cNvSpPr/>
      </dsp:nvSpPr>
      <dsp:spPr>
        <a:xfrm>
          <a:off x="323532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sp:txBody>
      <dsp:txXfrm>
        <a:off x="347387" y="4537971"/>
        <a:ext cx="1255450" cy="766765"/>
      </dsp:txXfrm>
    </dsp:sp>
    <dsp:sp modelId="{34F3B4FB-C015-4D26-B29F-54B293F1120D}">
      <dsp:nvSpPr>
        <dsp:cNvPr id="0" name=""/>
        <dsp:cNvSpPr/>
      </dsp:nvSpPr>
      <dsp:spPr>
        <a:xfrm>
          <a:off x="2037606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sp:txBody>
      <dsp:txXfrm>
        <a:off x="2061461" y="825779"/>
        <a:ext cx="1581241" cy="766765"/>
      </dsp:txXfrm>
    </dsp:sp>
    <dsp:sp modelId="{B5459B4B-DD14-4719-BE32-602E7BBE07D5}">
      <dsp:nvSpPr>
        <dsp:cNvPr id="0" name=""/>
        <dsp:cNvSpPr/>
      </dsp:nvSpPr>
      <dsp:spPr>
        <a:xfrm>
          <a:off x="2200501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75FD-3C24-4C0D-8377-90D42447A92A}">
      <dsp:nvSpPr>
        <dsp:cNvPr id="0" name=""/>
        <dsp:cNvSpPr/>
      </dsp:nvSpPr>
      <dsp:spPr>
        <a:xfrm>
          <a:off x="2363396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sp:txBody>
      <dsp:txXfrm>
        <a:off x="2387251" y="1843874"/>
        <a:ext cx="1255450" cy="766765"/>
      </dsp:txXfrm>
    </dsp:sp>
    <dsp:sp modelId="{4EBB6AA3-3320-41E0-BBB3-429838D8F8D2}">
      <dsp:nvSpPr>
        <dsp:cNvPr id="0" name=""/>
        <dsp:cNvSpPr/>
      </dsp:nvSpPr>
      <dsp:spPr>
        <a:xfrm>
          <a:off x="2200501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6C5BD-2524-48EE-8903-E1484E38995C}">
      <dsp:nvSpPr>
        <dsp:cNvPr id="0" name=""/>
        <dsp:cNvSpPr/>
      </dsp:nvSpPr>
      <dsp:spPr>
        <a:xfrm>
          <a:off x="2363396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sp:txBody>
      <dsp:txXfrm>
        <a:off x="2387251" y="3169823"/>
        <a:ext cx="1255450" cy="766765"/>
      </dsp:txXfrm>
    </dsp:sp>
    <dsp:sp modelId="{22008B37-FA8D-4723-A5A5-4D7D172A70FF}">
      <dsp:nvSpPr>
        <dsp:cNvPr id="0" name=""/>
        <dsp:cNvSpPr/>
      </dsp:nvSpPr>
      <dsp:spPr>
        <a:xfrm>
          <a:off x="2200501" y="1616400"/>
          <a:ext cx="13925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3925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1419-FD01-4843-B788-2BE2FF2A65E0}">
      <dsp:nvSpPr>
        <dsp:cNvPr id="0" name=""/>
        <dsp:cNvSpPr/>
      </dsp:nvSpPr>
      <dsp:spPr>
        <a:xfrm>
          <a:off x="2339756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sp:txBody>
      <dsp:txXfrm>
        <a:off x="2363611" y="4537971"/>
        <a:ext cx="1255450" cy="766765"/>
      </dsp:txXfrm>
    </dsp:sp>
    <dsp:sp modelId="{F9EB0659-CB39-4CB6-9401-F2F439EEA618}">
      <dsp:nvSpPr>
        <dsp:cNvPr id="0" name=""/>
        <dsp:cNvSpPr/>
      </dsp:nvSpPr>
      <dsp:spPr>
        <a:xfrm>
          <a:off x="4073794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sp:txBody>
      <dsp:txXfrm>
        <a:off x="4097649" y="825779"/>
        <a:ext cx="1581241" cy="766765"/>
      </dsp:txXfrm>
    </dsp:sp>
    <dsp:sp modelId="{0834896D-1655-47E5-B77E-689F8379E226}">
      <dsp:nvSpPr>
        <dsp:cNvPr id="0" name=""/>
        <dsp:cNvSpPr/>
      </dsp:nvSpPr>
      <dsp:spPr>
        <a:xfrm>
          <a:off x="4236689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385A-CE0F-4FBC-8163-E65F5C5BCFA7}">
      <dsp:nvSpPr>
        <dsp:cNvPr id="0" name=""/>
        <dsp:cNvSpPr/>
      </dsp:nvSpPr>
      <dsp:spPr>
        <a:xfrm>
          <a:off x="4399585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4423440" y="1843874"/>
        <a:ext cx="1255450" cy="766765"/>
      </dsp:txXfrm>
    </dsp:sp>
    <dsp:sp modelId="{915A8642-B38B-439B-867E-A1E47362A71A}">
      <dsp:nvSpPr>
        <dsp:cNvPr id="0" name=""/>
        <dsp:cNvSpPr/>
      </dsp:nvSpPr>
      <dsp:spPr>
        <a:xfrm>
          <a:off x="4236689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B5DEB-3256-474B-8585-0EA9B538480D}">
      <dsp:nvSpPr>
        <dsp:cNvPr id="0" name=""/>
        <dsp:cNvSpPr/>
      </dsp:nvSpPr>
      <dsp:spPr>
        <a:xfrm>
          <a:off x="4399585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sp:txBody>
      <dsp:txXfrm>
        <a:off x="4423440" y="3169823"/>
        <a:ext cx="1255450" cy="766765"/>
      </dsp:txXfrm>
    </dsp:sp>
    <dsp:sp modelId="{170A70CD-3748-4010-B8C4-E4E52669054C}">
      <dsp:nvSpPr>
        <dsp:cNvPr id="0" name=""/>
        <dsp:cNvSpPr/>
      </dsp:nvSpPr>
      <dsp:spPr>
        <a:xfrm>
          <a:off x="4236689" y="1616400"/>
          <a:ext cx="16289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6289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2CF7-1793-4B86-BBEF-E5E3AE524236}">
      <dsp:nvSpPr>
        <dsp:cNvPr id="0" name=""/>
        <dsp:cNvSpPr/>
      </dsp:nvSpPr>
      <dsp:spPr>
        <a:xfrm>
          <a:off x="4399585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sp:txBody>
      <dsp:txXfrm>
        <a:off x="4423440" y="4537971"/>
        <a:ext cx="1255450" cy="766765"/>
      </dsp:txXfrm>
    </dsp:sp>
    <dsp:sp modelId="{11D3A8F8-1B15-494F-B165-59DE14A8C7D4}">
      <dsp:nvSpPr>
        <dsp:cNvPr id="0" name=""/>
        <dsp:cNvSpPr/>
      </dsp:nvSpPr>
      <dsp:spPr>
        <a:xfrm>
          <a:off x="6109983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sp:txBody>
      <dsp:txXfrm>
        <a:off x="6133838" y="825779"/>
        <a:ext cx="1581241" cy="766765"/>
      </dsp:txXfrm>
    </dsp:sp>
    <dsp:sp modelId="{284CF7D8-33A4-4482-A85B-4C403DA90650}">
      <dsp:nvSpPr>
        <dsp:cNvPr id="0" name=""/>
        <dsp:cNvSpPr/>
      </dsp:nvSpPr>
      <dsp:spPr>
        <a:xfrm>
          <a:off x="6272878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446B6-D8A9-421A-8D24-95DE041E6851}">
      <dsp:nvSpPr>
        <dsp:cNvPr id="0" name=""/>
        <dsp:cNvSpPr/>
      </dsp:nvSpPr>
      <dsp:spPr>
        <a:xfrm>
          <a:off x="6435773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sp:txBody>
      <dsp:txXfrm>
        <a:off x="6459628" y="1843874"/>
        <a:ext cx="1255450" cy="766765"/>
      </dsp:txXfrm>
    </dsp:sp>
    <dsp:sp modelId="{2E92D763-A103-4777-8596-C9E05BB8C55B}">
      <dsp:nvSpPr>
        <dsp:cNvPr id="0" name=""/>
        <dsp:cNvSpPr/>
      </dsp:nvSpPr>
      <dsp:spPr>
        <a:xfrm>
          <a:off x="6272878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67CE-C58D-47F5-A570-E4F47C85889D}">
      <dsp:nvSpPr>
        <dsp:cNvPr id="0" name=""/>
        <dsp:cNvSpPr/>
      </dsp:nvSpPr>
      <dsp:spPr>
        <a:xfrm>
          <a:off x="6435773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sp:txBody>
      <dsp:txXfrm>
        <a:off x="6459628" y="3169823"/>
        <a:ext cx="1255450" cy="766765"/>
      </dsp:txXfrm>
    </dsp:sp>
    <dsp:sp modelId="{E2528124-8293-4907-9169-1457CA18C824}">
      <dsp:nvSpPr>
        <dsp:cNvPr id="0" name=""/>
        <dsp:cNvSpPr/>
      </dsp:nvSpPr>
      <dsp:spPr>
        <a:xfrm>
          <a:off x="6272878" y="1616400"/>
          <a:ext cx="162895" cy="330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588"/>
              </a:lnTo>
              <a:lnTo>
                <a:pt x="162895" y="330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8B93C-A9C2-4788-97CC-DC6B6E5782C1}">
      <dsp:nvSpPr>
        <dsp:cNvPr id="0" name=""/>
        <dsp:cNvSpPr/>
      </dsp:nvSpPr>
      <dsp:spPr>
        <a:xfrm>
          <a:off x="6435773" y="4518751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sp:txBody>
      <dsp:txXfrm>
        <a:off x="6459628" y="4542606"/>
        <a:ext cx="1255450" cy="766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BE63-CE73-46D9-9669-B7B91CB829C3}">
      <dsp:nvSpPr>
        <dsp:cNvPr id="0" name=""/>
        <dsp:cNvSpPr/>
      </dsp:nvSpPr>
      <dsp:spPr>
        <a:xfrm>
          <a:off x="1417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sp:txBody>
      <dsp:txXfrm>
        <a:off x="25272" y="825779"/>
        <a:ext cx="1581241" cy="766765"/>
      </dsp:txXfrm>
    </dsp:sp>
    <dsp:sp modelId="{6262CDB5-2063-4AB7-B979-04E6F36C7A2E}">
      <dsp:nvSpPr>
        <dsp:cNvPr id="0" name=""/>
        <dsp:cNvSpPr/>
      </dsp:nvSpPr>
      <dsp:spPr>
        <a:xfrm>
          <a:off x="164312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CC80-5AE5-4EBC-BE94-01B877EAF12E}">
      <dsp:nvSpPr>
        <dsp:cNvPr id="0" name=""/>
        <dsp:cNvSpPr/>
      </dsp:nvSpPr>
      <dsp:spPr>
        <a:xfrm>
          <a:off x="327207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351062" y="1843874"/>
        <a:ext cx="1255450" cy="766765"/>
      </dsp:txXfrm>
    </dsp:sp>
    <dsp:sp modelId="{43A6C692-8329-41DE-93F0-3912E6C26F96}">
      <dsp:nvSpPr>
        <dsp:cNvPr id="0" name=""/>
        <dsp:cNvSpPr/>
      </dsp:nvSpPr>
      <dsp:spPr>
        <a:xfrm>
          <a:off x="164312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36E-A095-4F0B-933D-95DCAFBD0879}">
      <dsp:nvSpPr>
        <dsp:cNvPr id="0" name=""/>
        <dsp:cNvSpPr/>
      </dsp:nvSpPr>
      <dsp:spPr>
        <a:xfrm>
          <a:off x="327207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sp:txBody>
      <dsp:txXfrm>
        <a:off x="351062" y="3169823"/>
        <a:ext cx="1255450" cy="766765"/>
      </dsp:txXfrm>
    </dsp:sp>
    <dsp:sp modelId="{928D8880-E891-44B9-B4C1-CD0BBBE0F63C}">
      <dsp:nvSpPr>
        <dsp:cNvPr id="0" name=""/>
        <dsp:cNvSpPr/>
      </dsp:nvSpPr>
      <dsp:spPr>
        <a:xfrm>
          <a:off x="164312" y="1616400"/>
          <a:ext cx="159220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59220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50E62-06FA-4F09-9376-0943FB6B3EA1}">
      <dsp:nvSpPr>
        <dsp:cNvPr id="0" name=""/>
        <dsp:cNvSpPr/>
      </dsp:nvSpPr>
      <dsp:spPr>
        <a:xfrm>
          <a:off x="323532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sp:txBody>
      <dsp:txXfrm>
        <a:off x="347387" y="4537971"/>
        <a:ext cx="1255450" cy="766765"/>
      </dsp:txXfrm>
    </dsp:sp>
    <dsp:sp modelId="{34F3B4FB-C015-4D26-B29F-54B293F1120D}">
      <dsp:nvSpPr>
        <dsp:cNvPr id="0" name=""/>
        <dsp:cNvSpPr/>
      </dsp:nvSpPr>
      <dsp:spPr>
        <a:xfrm>
          <a:off x="2037606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sp:txBody>
      <dsp:txXfrm>
        <a:off x="2061461" y="825779"/>
        <a:ext cx="1581241" cy="766765"/>
      </dsp:txXfrm>
    </dsp:sp>
    <dsp:sp modelId="{B5459B4B-DD14-4719-BE32-602E7BBE07D5}">
      <dsp:nvSpPr>
        <dsp:cNvPr id="0" name=""/>
        <dsp:cNvSpPr/>
      </dsp:nvSpPr>
      <dsp:spPr>
        <a:xfrm>
          <a:off x="2200501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75FD-3C24-4C0D-8377-90D42447A92A}">
      <dsp:nvSpPr>
        <dsp:cNvPr id="0" name=""/>
        <dsp:cNvSpPr/>
      </dsp:nvSpPr>
      <dsp:spPr>
        <a:xfrm>
          <a:off x="2363396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sp:txBody>
      <dsp:txXfrm>
        <a:off x="2387251" y="1843874"/>
        <a:ext cx="1255450" cy="766765"/>
      </dsp:txXfrm>
    </dsp:sp>
    <dsp:sp modelId="{4EBB6AA3-3320-41E0-BBB3-429838D8F8D2}">
      <dsp:nvSpPr>
        <dsp:cNvPr id="0" name=""/>
        <dsp:cNvSpPr/>
      </dsp:nvSpPr>
      <dsp:spPr>
        <a:xfrm>
          <a:off x="2200501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6C5BD-2524-48EE-8903-E1484E38995C}">
      <dsp:nvSpPr>
        <dsp:cNvPr id="0" name=""/>
        <dsp:cNvSpPr/>
      </dsp:nvSpPr>
      <dsp:spPr>
        <a:xfrm>
          <a:off x="2363396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sp:txBody>
      <dsp:txXfrm>
        <a:off x="2387251" y="3169823"/>
        <a:ext cx="1255450" cy="766765"/>
      </dsp:txXfrm>
    </dsp:sp>
    <dsp:sp modelId="{22008B37-FA8D-4723-A5A5-4D7D172A70FF}">
      <dsp:nvSpPr>
        <dsp:cNvPr id="0" name=""/>
        <dsp:cNvSpPr/>
      </dsp:nvSpPr>
      <dsp:spPr>
        <a:xfrm>
          <a:off x="2200501" y="1616400"/>
          <a:ext cx="13925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3925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1419-FD01-4843-B788-2BE2FF2A65E0}">
      <dsp:nvSpPr>
        <dsp:cNvPr id="0" name=""/>
        <dsp:cNvSpPr/>
      </dsp:nvSpPr>
      <dsp:spPr>
        <a:xfrm>
          <a:off x="2339756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sp:txBody>
      <dsp:txXfrm>
        <a:off x="2363611" y="4537971"/>
        <a:ext cx="1255450" cy="766765"/>
      </dsp:txXfrm>
    </dsp:sp>
    <dsp:sp modelId="{F9EB0659-CB39-4CB6-9401-F2F439EEA618}">
      <dsp:nvSpPr>
        <dsp:cNvPr id="0" name=""/>
        <dsp:cNvSpPr/>
      </dsp:nvSpPr>
      <dsp:spPr>
        <a:xfrm>
          <a:off x="4073794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sp:txBody>
      <dsp:txXfrm>
        <a:off x="4097649" y="825779"/>
        <a:ext cx="1581241" cy="766765"/>
      </dsp:txXfrm>
    </dsp:sp>
    <dsp:sp modelId="{0834896D-1655-47E5-B77E-689F8379E226}">
      <dsp:nvSpPr>
        <dsp:cNvPr id="0" name=""/>
        <dsp:cNvSpPr/>
      </dsp:nvSpPr>
      <dsp:spPr>
        <a:xfrm>
          <a:off x="4236689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385A-CE0F-4FBC-8163-E65F5C5BCFA7}">
      <dsp:nvSpPr>
        <dsp:cNvPr id="0" name=""/>
        <dsp:cNvSpPr/>
      </dsp:nvSpPr>
      <dsp:spPr>
        <a:xfrm>
          <a:off x="4399585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4423440" y="1843874"/>
        <a:ext cx="1255450" cy="766765"/>
      </dsp:txXfrm>
    </dsp:sp>
    <dsp:sp modelId="{915A8642-B38B-439B-867E-A1E47362A71A}">
      <dsp:nvSpPr>
        <dsp:cNvPr id="0" name=""/>
        <dsp:cNvSpPr/>
      </dsp:nvSpPr>
      <dsp:spPr>
        <a:xfrm>
          <a:off x="4236689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B5DEB-3256-474B-8585-0EA9B538480D}">
      <dsp:nvSpPr>
        <dsp:cNvPr id="0" name=""/>
        <dsp:cNvSpPr/>
      </dsp:nvSpPr>
      <dsp:spPr>
        <a:xfrm>
          <a:off x="4399585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sp:txBody>
      <dsp:txXfrm>
        <a:off x="4423440" y="3169823"/>
        <a:ext cx="1255450" cy="766765"/>
      </dsp:txXfrm>
    </dsp:sp>
    <dsp:sp modelId="{170A70CD-3748-4010-B8C4-E4E52669054C}">
      <dsp:nvSpPr>
        <dsp:cNvPr id="0" name=""/>
        <dsp:cNvSpPr/>
      </dsp:nvSpPr>
      <dsp:spPr>
        <a:xfrm>
          <a:off x="4236689" y="1616400"/>
          <a:ext cx="16289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6289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2CF7-1793-4B86-BBEF-E5E3AE524236}">
      <dsp:nvSpPr>
        <dsp:cNvPr id="0" name=""/>
        <dsp:cNvSpPr/>
      </dsp:nvSpPr>
      <dsp:spPr>
        <a:xfrm>
          <a:off x="4399585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sp:txBody>
      <dsp:txXfrm>
        <a:off x="4423440" y="4537971"/>
        <a:ext cx="1255450" cy="766765"/>
      </dsp:txXfrm>
    </dsp:sp>
    <dsp:sp modelId="{11D3A8F8-1B15-494F-B165-59DE14A8C7D4}">
      <dsp:nvSpPr>
        <dsp:cNvPr id="0" name=""/>
        <dsp:cNvSpPr/>
      </dsp:nvSpPr>
      <dsp:spPr>
        <a:xfrm>
          <a:off x="6109983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sp:txBody>
      <dsp:txXfrm>
        <a:off x="6133838" y="825779"/>
        <a:ext cx="1581241" cy="766765"/>
      </dsp:txXfrm>
    </dsp:sp>
    <dsp:sp modelId="{284CF7D8-33A4-4482-A85B-4C403DA90650}">
      <dsp:nvSpPr>
        <dsp:cNvPr id="0" name=""/>
        <dsp:cNvSpPr/>
      </dsp:nvSpPr>
      <dsp:spPr>
        <a:xfrm>
          <a:off x="6272878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446B6-D8A9-421A-8D24-95DE041E6851}">
      <dsp:nvSpPr>
        <dsp:cNvPr id="0" name=""/>
        <dsp:cNvSpPr/>
      </dsp:nvSpPr>
      <dsp:spPr>
        <a:xfrm>
          <a:off x="6435773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sp:txBody>
      <dsp:txXfrm>
        <a:off x="6459628" y="1843874"/>
        <a:ext cx="1255450" cy="766765"/>
      </dsp:txXfrm>
    </dsp:sp>
    <dsp:sp modelId="{2E92D763-A103-4777-8596-C9E05BB8C55B}">
      <dsp:nvSpPr>
        <dsp:cNvPr id="0" name=""/>
        <dsp:cNvSpPr/>
      </dsp:nvSpPr>
      <dsp:spPr>
        <a:xfrm>
          <a:off x="6272878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67CE-C58D-47F5-A570-E4F47C85889D}">
      <dsp:nvSpPr>
        <dsp:cNvPr id="0" name=""/>
        <dsp:cNvSpPr/>
      </dsp:nvSpPr>
      <dsp:spPr>
        <a:xfrm>
          <a:off x="6435773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sp:txBody>
      <dsp:txXfrm>
        <a:off x="6459628" y="3169823"/>
        <a:ext cx="1255450" cy="766765"/>
      </dsp:txXfrm>
    </dsp:sp>
    <dsp:sp modelId="{E2528124-8293-4907-9169-1457CA18C824}">
      <dsp:nvSpPr>
        <dsp:cNvPr id="0" name=""/>
        <dsp:cNvSpPr/>
      </dsp:nvSpPr>
      <dsp:spPr>
        <a:xfrm>
          <a:off x="6272878" y="1616400"/>
          <a:ext cx="162895" cy="330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588"/>
              </a:lnTo>
              <a:lnTo>
                <a:pt x="162895" y="330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8B93C-A9C2-4788-97CC-DC6B6E5782C1}">
      <dsp:nvSpPr>
        <dsp:cNvPr id="0" name=""/>
        <dsp:cNvSpPr/>
      </dsp:nvSpPr>
      <dsp:spPr>
        <a:xfrm>
          <a:off x="6435773" y="4518751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sp:txBody>
      <dsp:txXfrm>
        <a:off x="6459628" y="4542606"/>
        <a:ext cx="1255450" cy="766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BE63-CE73-46D9-9669-B7B91CB829C3}">
      <dsp:nvSpPr>
        <dsp:cNvPr id="0" name=""/>
        <dsp:cNvSpPr/>
      </dsp:nvSpPr>
      <dsp:spPr>
        <a:xfrm>
          <a:off x="1417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sp:txBody>
      <dsp:txXfrm>
        <a:off x="25272" y="825779"/>
        <a:ext cx="1581241" cy="766765"/>
      </dsp:txXfrm>
    </dsp:sp>
    <dsp:sp modelId="{6262CDB5-2063-4AB7-B979-04E6F36C7A2E}">
      <dsp:nvSpPr>
        <dsp:cNvPr id="0" name=""/>
        <dsp:cNvSpPr/>
      </dsp:nvSpPr>
      <dsp:spPr>
        <a:xfrm>
          <a:off x="164312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CC80-5AE5-4EBC-BE94-01B877EAF12E}">
      <dsp:nvSpPr>
        <dsp:cNvPr id="0" name=""/>
        <dsp:cNvSpPr/>
      </dsp:nvSpPr>
      <dsp:spPr>
        <a:xfrm>
          <a:off x="327207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351062" y="1843874"/>
        <a:ext cx="1255450" cy="766765"/>
      </dsp:txXfrm>
    </dsp:sp>
    <dsp:sp modelId="{43A6C692-8329-41DE-93F0-3912E6C26F96}">
      <dsp:nvSpPr>
        <dsp:cNvPr id="0" name=""/>
        <dsp:cNvSpPr/>
      </dsp:nvSpPr>
      <dsp:spPr>
        <a:xfrm>
          <a:off x="164312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36E-A095-4F0B-933D-95DCAFBD0879}">
      <dsp:nvSpPr>
        <dsp:cNvPr id="0" name=""/>
        <dsp:cNvSpPr/>
      </dsp:nvSpPr>
      <dsp:spPr>
        <a:xfrm>
          <a:off x="327207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sp:txBody>
      <dsp:txXfrm>
        <a:off x="351062" y="3169823"/>
        <a:ext cx="1255450" cy="766765"/>
      </dsp:txXfrm>
    </dsp:sp>
    <dsp:sp modelId="{928D8880-E891-44B9-B4C1-CD0BBBE0F63C}">
      <dsp:nvSpPr>
        <dsp:cNvPr id="0" name=""/>
        <dsp:cNvSpPr/>
      </dsp:nvSpPr>
      <dsp:spPr>
        <a:xfrm>
          <a:off x="164312" y="1616400"/>
          <a:ext cx="159220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59220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50E62-06FA-4F09-9376-0943FB6B3EA1}">
      <dsp:nvSpPr>
        <dsp:cNvPr id="0" name=""/>
        <dsp:cNvSpPr/>
      </dsp:nvSpPr>
      <dsp:spPr>
        <a:xfrm>
          <a:off x="323532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sp:txBody>
      <dsp:txXfrm>
        <a:off x="347387" y="4537971"/>
        <a:ext cx="1255450" cy="766765"/>
      </dsp:txXfrm>
    </dsp:sp>
    <dsp:sp modelId="{34F3B4FB-C015-4D26-B29F-54B293F1120D}">
      <dsp:nvSpPr>
        <dsp:cNvPr id="0" name=""/>
        <dsp:cNvSpPr/>
      </dsp:nvSpPr>
      <dsp:spPr>
        <a:xfrm>
          <a:off x="2037606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sp:txBody>
      <dsp:txXfrm>
        <a:off x="2061461" y="825779"/>
        <a:ext cx="1581241" cy="766765"/>
      </dsp:txXfrm>
    </dsp:sp>
    <dsp:sp modelId="{B5459B4B-DD14-4719-BE32-602E7BBE07D5}">
      <dsp:nvSpPr>
        <dsp:cNvPr id="0" name=""/>
        <dsp:cNvSpPr/>
      </dsp:nvSpPr>
      <dsp:spPr>
        <a:xfrm>
          <a:off x="2200501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75FD-3C24-4C0D-8377-90D42447A92A}">
      <dsp:nvSpPr>
        <dsp:cNvPr id="0" name=""/>
        <dsp:cNvSpPr/>
      </dsp:nvSpPr>
      <dsp:spPr>
        <a:xfrm>
          <a:off x="2363396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sp:txBody>
      <dsp:txXfrm>
        <a:off x="2387251" y="1843874"/>
        <a:ext cx="1255450" cy="766765"/>
      </dsp:txXfrm>
    </dsp:sp>
    <dsp:sp modelId="{4EBB6AA3-3320-41E0-BBB3-429838D8F8D2}">
      <dsp:nvSpPr>
        <dsp:cNvPr id="0" name=""/>
        <dsp:cNvSpPr/>
      </dsp:nvSpPr>
      <dsp:spPr>
        <a:xfrm>
          <a:off x="2200501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6C5BD-2524-48EE-8903-E1484E38995C}">
      <dsp:nvSpPr>
        <dsp:cNvPr id="0" name=""/>
        <dsp:cNvSpPr/>
      </dsp:nvSpPr>
      <dsp:spPr>
        <a:xfrm>
          <a:off x="2363396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sp:txBody>
      <dsp:txXfrm>
        <a:off x="2387251" y="3169823"/>
        <a:ext cx="1255450" cy="766765"/>
      </dsp:txXfrm>
    </dsp:sp>
    <dsp:sp modelId="{22008B37-FA8D-4723-A5A5-4D7D172A70FF}">
      <dsp:nvSpPr>
        <dsp:cNvPr id="0" name=""/>
        <dsp:cNvSpPr/>
      </dsp:nvSpPr>
      <dsp:spPr>
        <a:xfrm>
          <a:off x="2200501" y="1616400"/>
          <a:ext cx="13925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3925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1419-FD01-4843-B788-2BE2FF2A65E0}">
      <dsp:nvSpPr>
        <dsp:cNvPr id="0" name=""/>
        <dsp:cNvSpPr/>
      </dsp:nvSpPr>
      <dsp:spPr>
        <a:xfrm>
          <a:off x="2339756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sp:txBody>
      <dsp:txXfrm>
        <a:off x="2363611" y="4537971"/>
        <a:ext cx="1255450" cy="766765"/>
      </dsp:txXfrm>
    </dsp:sp>
    <dsp:sp modelId="{F9EB0659-CB39-4CB6-9401-F2F439EEA618}">
      <dsp:nvSpPr>
        <dsp:cNvPr id="0" name=""/>
        <dsp:cNvSpPr/>
      </dsp:nvSpPr>
      <dsp:spPr>
        <a:xfrm>
          <a:off x="4073794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sp:txBody>
      <dsp:txXfrm>
        <a:off x="4097649" y="825779"/>
        <a:ext cx="1581241" cy="766765"/>
      </dsp:txXfrm>
    </dsp:sp>
    <dsp:sp modelId="{0834896D-1655-47E5-B77E-689F8379E226}">
      <dsp:nvSpPr>
        <dsp:cNvPr id="0" name=""/>
        <dsp:cNvSpPr/>
      </dsp:nvSpPr>
      <dsp:spPr>
        <a:xfrm>
          <a:off x="4236689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385A-CE0F-4FBC-8163-E65F5C5BCFA7}">
      <dsp:nvSpPr>
        <dsp:cNvPr id="0" name=""/>
        <dsp:cNvSpPr/>
      </dsp:nvSpPr>
      <dsp:spPr>
        <a:xfrm>
          <a:off x="4399585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4423440" y="1843874"/>
        <a:ext cx="1255450" cy="766765"/>
      </dsp:txXfrm>
    </dsp:sp>
    <dsp:sp modelId="{915A8642-B38B-439B-867E-A1E47362A71A}">
      <dsp:nvSpPr>
        <dsp:cNvPr id="0" name=""/>
        <dsp:cNvSpPr/>
      </dsp:nvSpPr>
      <dsp:spPr>
        <a:xfrm>
          <a:off x="4236689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B5DEB-3256-474B-8585-0EA9B538480D}">
      <dsp:nvSpPr>
        <dsp:cNvPr id="0" name=""/>
        <dsp:cNvSpPr/>
      </dsp:nvSpPr>
      <dsp:spPr>
        <a:xfrm>
          <a:off x="4399585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sp:txBody>
      <dsp:txXfrm>
        <a:off x="4423440" y="3169823"/>
        <a:ext cx="1255450" cy="766765"/>
      </dsp:txXfrm>
    </dsp:sp>
    <dsp:sp modelId="{170A70CD-3748-4010-B8C4-E4E52669054C}">
      <dsp:nvSpPr>
        <dsp:cNvPr id="0" name=""/>
        <dsp:cNvSpPr/>
      </dsp:nvSpPr>
      <dsp:spPr>
        <a:xfrm>
          <a:off x="4236689" y="1616400"/>
          <a:ext cx="16289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6289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2CF7-1793-4B86-BBEF-E5E3AE524236}">
      <dsp:nvSpPr>
        <dsp:cNvPr id="0" name=""/>
        <dsp:cNvSpPr/>
      </dsp:nvSpPr>
      <dsp:spPr>
        <a:xfrm>
          <a:off x="4399585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sp:txBody>
      <dsp:txXfrm>
        <a:off x="4423440" y="4537971"/>
        <a:ext cx="1255450" cy="766765"/>
      </dsp:txXfrm>
    </dsp:sp>
    <dsp:sp modelId="{11D3A8F8-1B15-494F-B165-59DE14A8C7D4}">
      <dsp:nvSpPr>
        <dsp:cNvPr id="0" name=""/>
        <dsp:cNvSpPr/>
      </dsp:nvSpPr>
      <dsp:spPr>
        <a:xfrm>
          <a:off x="6109983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sp:txBody>
      <dsp:txXfrm>
        <a:off x="6133838" y="825779"/>
        <a:ext cx="1581241" cy="766765"/>
      </dsp:txXfrm>
    </dsp:sp>
    <dsp:sp modelId="{284CF7D8-33A4-4482-A85B-4C403DA90650}">
      <dsp:nvSpPr>
        <dsp:cNvPr id="0" name=""/>
        <dsp:cNvSpPr/>
      </dsp:nvSpPr>
      <dsp:spPr>
        <a:xfrm>
          <a:off x="6272878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446B6-D8A9-421A-8D24-95DE041E6851}">
      <dsp:nvSpPr>
        <dsp:cNvPr id="0" name=""/>
        <dsp:cNvSpPr/>
      </dsp:nvSpPr>
      <dsp:spPr>
        <a:xfrm>
          <a:off x="6435773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sp:txBody>
      <dsp:txXfrm>
        <a:off x="6459628" y="1843874"/>
        <a:ext cx="1255450" cy="766765"/>
      </dsp:txXfrm>
    </dsp:sp>
    <dsp:sp modelId="{2E92D763-A103-4777-8596-C9E05BB8C55B}">
      <dsp:nvSpPr>
        <dsp:cNvPr id="0" name=""/>
        <dsp:cNvSpPr/>
      </dsp:nvSpPr>
      <dsp:spPr>
        <a:xfrm>
          <a:off x="6272878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67CE-C58D-47F5-A570-E4F47C85889D}">
      <dsp:nvSpPr>
        <dsp:cNvPr id="0" name=""/>
        <dsp:cNvSpPr/>
      </dsp:nvSpPr>
      <dsp:spPr>
        <a:xfrm>
          <a:off x="6435773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sp:txBody>
      <dsp:txXfrm>
        <a:off x="6459628" y="3169823"/>
        <a:ext cx="1255450" cy="766765"/>
      </dsp:txXfrm>
    </dsp:sp>
    <dsp:sp modelId="{E2528124-8293-4907-9169-1457CA18C824}">
      <dsp:nvSpPr>
        <dsp:cNvPr id="0" name=""/>
        <dsp:cNvSpPr/>
      </dsp:nvSpPr>
      <dsp:spPr>
        <a:xfrm>
          <a:off x="6272878" y="1616400"/>
          <a:ext cx="162895" cy="330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588"/>
              </a:lnTo>
              <a:lnTo>
                <a:pt x="162895" y="330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8B93C-A9C2-4788-97CC-DC6B6E5782C1}">
      <dsp:nvSpPr>
        <dsp:cNvPr id="0" name=""/>
        <dsp:cNvSpPr/>
      </dsp:nvSpPr>
      <dsp:spPr>
        <a:xfrm>
          <a:off x="6435773" y="4518751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sp:txBody>
      <dsp:txXfrm>
        <a:off x="6459628" y="4542606"/>
        <a:ext cx="1255450" cy="766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BE63-CE73-46D9-9669-B7B91CB829C3}">
      <dsp:nvSpPr>
        <dsp:cNvPr id="0" name=""/>
        <dsp:cNvSpPr/>
      </dsp:nvSpPr>
      <dsp:spPr>
        <a:xfrm>
          <a:off x="1417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sp:txBody>
      <dsp:txXfrm>
        <a:off x="25272" y="825779"/>
        <a:ext cx="1581241" cy="766765"/>
      </dsp:txXfrm>
    </dsp:sp>
    <dsp:sp modelId="{6262CDB5-2063-4AB7-B979-04E6F36C7A2E}">
      <dsp:nvSpPr>
        <dsp:cNvPr id="0" name=""/>
        <dsp:cNvSpPr/>
      </dsp:nvSpPr>
      <dsp:spPr>
        <a:xfrm>
          <a:off x="164312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CC80-5AE5-4EBC-BE94-01B877EAF12E}">
      <dsp:nvSpPr>
        <dsp:cNvPr id="0" name=""/>
        <dsp:cNvSpPr/>
      </dsp:nvSpPr>
      <dsp:spPr>
        <a:xfrm>
          <a:off x="327207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351062" y="1843874"/>
        <a:ext cx="1255450" cy="766765"/>
      </dsp:txXfrm>
    </dsp:sp>
    <dsp:sp modelId="{43A6C692-8329-41DE-93F0-3912E6C26F96}">
      <dsp:nvSpPr>
        <dsp:cNvPr id="0" name=""/>
        <dsp:cNvSpPr/>
      </dsp:nvSpPr>
      <dsp:spPr>
        <a:xfrm>
          <a:off x="164312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36E-A095-4F0B-933D-95DCAFBD0879}">
      <dsp:nvSpPr>
        <dsp:cNvPr id="0" name=""/>
        <dsp:cNvSpPr/>
      </dsp:nvSpPr>
      <dsp:spPr>
        <a:xfrm>
          <a:off x="327207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sp:txBody>
      <dsp:txXfrm>
        <a:off x="351062" y="3169823"/>
        <a:ext cx="1255450" cy="766765"/>
      </dsp:txXfrm>
    </dsp:sp>
    <dsp:sp modelId="{928D8880-E891-44B9-B4C1-CD0BBBE0F63C}">
      <dsp:nvSpPr>
        <dsp:cNvPr id="0" name=""/>
        <dsp:cNvSpPr/>
      </dsp:nvSpPr>
      <dsp:spPr>
        <a:xfrm>
          <a:off x="164312" y="1616400"/>
          <a:ext cx="159220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59220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50E62-06FA-4F09-9376-0943FB6B3EA1}">
      <dsp:nvSpPr>
        <dsp:cNvPr id="0" name=""/>
        <dsp:cNvSpPr/>
      </dsp:nvSpPr>
      <dsp:spPr>
        <a:xfrm>
          <a:off x="323532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sp:txBody>
      <dsp:txXfrm>
        <a:off x="347387" y="4537971"/>
        <a:ext cx="1255450" cy="766765"/>
      </dsp:txXfrm>
    </dsp:sp>
    <dsp:sp modelId="{34F3B4FB-C015-4D26-B29F-54B293F1120D}">
      <dsp:nvSpPr>
        <dsp:cNvPr id="0" name=""/>
        <dsp:cNvSpPr/>
      </dsp:nvSpPr>
      <dsp:spPr>
        <a:xfrm>
          <a:off x="2037606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sp:txBody>
      <dsp:txXfrm>
        <a:off x="2061461" y="825779"/>
        <a:ext cx="1581241" cy="766765"/>
      </dsp:txXfrm>
    </dsp:sp>
    <dsp:sp modelId="{B5459B4B-DD14-4719-BE32-602E7BBE07D5}">
      <dsp:nvSpPr>
        <dsp:cNvPr id="0" name=""/>
        <dsp:cNvSpPr/>
      </dsp:nvSpPr>
      <dsp:spPr>
        <a:xfrm>
          <a:off x="2200501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75FD-3C24-4C0D-8377-90D42447A92A}">
      <dsp:nvSpPr>
        <dsp:cNvPr id="0" name=""/>
        <dsp:cNvSpPr/>
      </dsp:nvSpPr>
      <dsp:spPr>
        <a:xfrm>
          <a:off x="2363396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sp:txBody>
      <dsp:txXfrm>
        <a:off x="2387251" y="1843874"/>
        <a:ext cx="1255450" cy="766765"/>
      </dsp:txXfrm>
    </dsp:sp>
    <dsp:sp modelId="{4EBB6AA3-3320-41E0-BBB3-429838D8F8D2}">
      <dsp:nvSpPr>
        <dsp:cNvPr id="0" name=""/>
        <dsp:cNvSpPr/>
      </dsp:nvSpPr>
      <dsp:spPr>
        <a:xfrm>
          <a:off x="2200501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6C5BD-2524-48EE-8903-E1484E38995C}">
      <dsp:nvSpPr>
        <dsp:cNvPr id="0" name=""/>
        <dsp:cNvSpPr/>
      </dsp:nvSpPr>
      <dsp:spPr>
        <a:xfrm>
          <a:off x="2363396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sp:txBody>
      <dsp:txXfrm>
        <a:off x="2387251" y="3169823"/>
        <a:ext cx="1255450" cy="766765"/>
      </dsp:txXfrm>
    </dsp:sp>
    <dsp:sp modelId="{22008B37-FA8D-4723-A5A5-4D7D172A70FF}">
      <dsp:nvSpPr>
        <dsp:cNvPr id="0" name=""/>
        <dsp:cNvSpPr/>
      </dsp:nvSpPr>
      <dsp:spPr>
        <a:xfrm>
          <a:off x="2200501" y="1616400"/>
          <a:ext cx="13925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3925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1419-FD01-4843-B788-2BE2FF2A65E0}">
      <dsp:nvSpPr>
        <dsp:cNvPr id="0" name=""/>
        <dsp:cNvSpPr/>
      </dsp:nvSpPr>
      <dsp:spPr>
        <a:xfrm>
          <a:off x="2339756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sp:txBody>
      <dsp:txXfrm>
        <a:off x="2363611" y="4537971"/>
        <a:ext cx="1255450" cy="766765"/>
      </dsp:txXfrm>
    </dsp:sp>
    <dsp:sp modelId="{F9EB0659-CB39-4CB6-9401-F2F439EEA618}">
      <dsp:nvSpPr>
        <dsp:cNvPr id="0" name=""/>
        <dsp:cNvSpPr/>
      </dsp:nvSpPr>
      <dsp:spPr>
        <a:xfrm>
          <a:off x="4073794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sp:txBody>
      <dsp:txXfrm>
        <a:off x="4097649" y="825779"/>
        <a:ext cx="1581241" cy="766765"/>
      </dsp:txXfrm>
    </dsp:sp>
    <dsp:sp modelId="{0834896D-1655-47E5-B77E-689F8379E226}">
      <dsp:nvSpPr>
        <dsp:cNvPr id="0" name=""/>
        <dsp:cNvSpPr/>
      </dsp:nvSpPr>
      <dsp:spPr>
        <a:xfrm>
          <a:off x="4236689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385A-CE0F-4FBC-8163-E65F5C5BCFA7}">
      <dsp:nvSpPr>
        <dsp:cNvPr id="0" name=""/>
        <dsp:cNvSpPr/>
      </dsp:nvSpPr>
      <dsp:spPr>
        <a:xfrm>
          <a:off x="4399585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4423440" y="1843874"/>
        <a:ext cx="1255450" cy="766765"/>
      </dsp:txXfrm>
    </dsp:sp>
    <dsp:sp modelId="{915A8642-B38B-439B-867E-A1E47362A71A}">
      <dsp:nvSpPr>
        <dsp:cNvPr id="0" name=""/>
        <dsp:cNvSpPr/>
      </dsp:nvSpPr>
      <dsp:spPr>
        <a:xfrm>
          <a:off x="4236689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B5DEB-3256-474B-8585-0EA9B538480D}">
      <dsp:nvSpPr>
        <dsp:cNvPr id="0" name=""/>
        <dsp:cNvSpPr/>
      </dsp:nvSpPr>
      <dsp:spPr>
        <a:xfrm>
          <a:off x="4399585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sp:txBody>
      <dsp:txXfrm>
        <a:off x="4423440" y="3169823"/>
        <a:ext cx="1255450" cy="766765"/>
      </dsp:txXfrm>
    </dsp:sp>
    <dsp:sp modelId="{170A70CD-3748-4010-B8C4-E4E52669054C}">
      <dsp:nvSpPr>
        <dsp:cNvPr id="0" name=""/>
        <dsp:cNvSpPr/>
      </dsp:nvSpPr>
      <dsp:spPr>
        <a:xfrm>
          <a:off x="4236689" y="1616400"/>
          <a:ext cx="16289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6289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2CF7-1793-4B86-BBEF-E5E3AE524236}">
      <dsp:nvSpPr>
        <dsp:cNvPr id="0" name=""/>
        <dsp:cNvSpPr/>
      </dsp:nvSpPr>
      <dsp:spPr>
        <a:xfrm>
          <a:off x="4399585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sp:txBody>
      <dsp:txXfrm>
        <a:off x="4423440" y="4537971"/>
        <a:ext cx="1255450" cy="766765"/>
      </dsp:txXfrm>
    </dsp:sp>
    <dsp:sp modelId="{11D3A8F8-1B15-494F-B165-59DE14A8C7D4}">
      <dsp:nvSpPr>
        <dsp:cNvPr id="0" name=""/>
        <dsp:cNvSpPr/>
      </dsp:nvSpPr>
      <dsp:spPr>
        <a:xfrm>
          <a:off x="6109983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sp:txBody>
      <dsp:txXfrm>
        <a:off x="6133838" y="825779"/>
        <a:ext cx="1581241" cy="766765"/>
      </dsp:txXfrm>
    </dsp:sp>
    <dsp:sp modelId="{284CF7D8-33A4-4482-A85B-4C403DA90650}">
      <dsp:nvSpPr>
        <dsp:cNvPr id="0" name=""/>
        <dsp:cNvSpPr/>
      </dsp:nvSpPr>
      <dsp:spPr>
        <a:xfrm>
          <a:off x="6272878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446B6-D8A9-421A-8D24-95DE041E6851}">
      <dsp:nvSpPr>
        <dsp:cNvPr id="0" name=""/>
        <dsp:cNvSpPr/>
      </dsp:nvSpPr>
      <dsp:spPr>
        <a:xfrm>
          <a:off x="6435773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sp:txBody>
      <dsp:txXfrm>
        <a:off x="6459628" y="1843874"/>
        <a:ext cx="1255450" cy="766765"/>
      </dsp:txXfrm>
    </dsp:sp>
    <dsp:sp modelId="{2E92D763-A103-4777-8596-C9E05BB8C55B}">
      <dsp:nvSpPr>
        <dsp:cNvPr id="0" name=""/>
        <dsp:cNvSpPr/>
      </dsp:nvSpPr>
      <dsp:spPr>
        <a:xfrm>
          <a:off x="6272878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67CE-C58D-47F5-A570-E4F47C85889D}">
      <dsp:nvSpPr>
        <dsp:cNvPr id="0" name=""/>
        <dsp:cNvSpPr/>
      </dsp:nvSpPr>
      <dsp:spPr>
        <a:xfrm>
          <a:off x="6435773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sp:txBody>
      <dsp:txXfrm>
        <a:off x="6459628" y="3169823"/>
        <a:ext cx="1255450" cy="766765"/>
      </dsp:txXfrm>
    </dsp:sp>
    <dsp:sp modelId="{E2528124-8293-4907-9169-1457CA18C824}">
      <dsp:nvSpPr>
        <dsp:cNvPr id="0" name=""/>
        <dsp:cNvSpPr/>
      </dsp:nvSpPr>
      <dsp:spPr>
        <a:xfrm>
          <a:off x="6272878" y="1616400"/>
          <a:ext cx="162895" cy="330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588"/>
              </a:lnTo>
              <a:lnTo>
                <a:pt x="162895" y="330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8B93C-A9C2-4788-97CC-DC6B6E5782C1}">
      <dsp:nvSpPr>
        <dsp:cNvPr id="0" name=""/>
        <dsp:cNvSpPr/>
      </dsp:nvSpPr>
      <dsp:spPr>
        <a:xfrm>
          <a:off x="6435773" y="4518751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sp:txBody>
      <dsp:txXfrm>
        <a:off x="6459628" y="4542606"/>
        <a:ext cx="1255450" cy="766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BE63-CE73-46D9-9669-B7B91CB829C3}">
      <dsp:nvSpPr>
        <dsp:cNvPr id="0" name=""/>
        <dsp:cNvSpPr/>
      </dsp:nvSpPr>
      <dsp:spPr>
        <a:xfrm>
          <a:off x="1417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Acesso ao Sistema de Transmissão</a:t>
          </a:r>
        </a:p>
      </dsp:txBody>
      <dsp:txXfrm>
        <a:off x="25272" y="825779"/>
        <a:ext cx="1581241" cy="766765"/>
      </dsp:txXfrm>
    </dsp:sp>
    <dsp:sp modelId="{6262CDB5-2063-4AB7-B979-04E6F36C7A2E}">
      <dsp:nvSpPr>
        <dsp:cNvPr id="0" name=""/>
        <dsp:cNvSpPr/>
      </dsp:nvSpPr>
      <dsp:spPr>
        <a:xfrm>
          <a:off x="164312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CC80-5AE5-4EBC-BE94-01B877EAF12E}">
      <dsp:nvSpPr>
        <dsp:cNvPr id="0" name=""/>
        <dsp:cNvSpPr/>
      </dsp:nvSpPr>
      <dsp:spPr>
        <a:xfrm>
          <a:off x="327207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351062" y="1843874"/>
        <a:ext cx="1255450" cy="766765"/>
      </dsp:txXfrm>
    </dsp:sp>
    <dsp:sp modelId="{43A6C692-8329-41DE-93F0-3912E6C26F96}">
      <dsp:nvSpPr>
        <dsp:cNvPr id="0" name=""/>
        <dsp:cNvSpPr/>
      </dsp:nvSpPr>
      <dsp:spPr>
        <a:xfrm>
          <a:off x="164312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36E-A095-4F0B-933D-95DCAFBD0879}">
      <dsp:nvSpPr>
        <dsp:cNvPr id="0" name=""/>
        <dsp:cNvSpPr/>
      </dsp:nvSpPr>
      <dsp:spPr>
        <a:xfrm>
          <a:off x="327207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Iniciar tratativas sobre o projeto de acesso a transmissão</a:t>
          </a:r>
        </a:p>
      </dsp:txBody>
      <dsp:txXfrm>
        <a:off x="351062" y="3169823"/>
        <a:ext cx="1255450" cy="766765"/>
      </dsp:txXfrm>
    </dsp:sp>
    <dsp:sp modelId="{928D8880-E891-44B9-B4C1-CD0BBBE0F63C}">
      <dsp:nvSpPr>
        <dsp:cNvPr id="0" name=""/>
        <dsp:cNvSpPr/>
      </dsp:nvSpPr>
      <dsp:spPr>
        <a:xfrm>
          <a:off x="164312" y="1616400"/>
          <a:ext cx="159220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59220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50E62-06FA-4F09-9376-0943FB6B3EA1}">
      <dsp:nvSpPr>
        <dsp:cNvPr id="0" name=""/>
        <dsp:cNvSpPr/>
      </dsp:nvSpPr>
      <dsp:spPr>
        <a:xfrm>
          <a:off x="323532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Assinatura do CUST e CCT após emissão da outorga</a:t>
          </a:r>
        </a:p>
      </dsp:txBody>
      <dsp:txXfrm>
        <a:off x="347387" y="4537971"/>
        <a:ext cx="1255450" cy="766765"/>
      </dsp:txXfrm>
    </dsp:sp>
    <dsp:sp modelId="{34F3B4FB-C015-4D26-B29F-54B293F1120D}">
      <dsp:nvSpPr>
        <dsp:cNvPr id="0" name=""/>
        <dsp:cNvSpPr/>
      </dsp:nvSpPr>
      <dsp:spPr>
        <a:xfrm>
          <a:off x="2037606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 de Transmissão</a:t>
          </a:r>
        </a:p>
      </dsp:txBody>
      <dsp:txXfrm>
        <a:off x="2061461" y="825779"/>
        <a:ext cx="1581241" cy="766765"/>
      </dsp:txXfrm>
    </dsp:sp>
    <dsp:sp modelId="{B5459B4B-DD14-4719-BE32-602E7BBE07D5}">
      <dsp:nvSpPr>
        <dsp:cNvPr id="0" name=""/>
        <dsp:cNvSpPr/>
      </dsp:nvSpPr>
      <dsp:spPr>
        <a:xfrm>
          <a:off x="2200501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75FD-3C24-4C0D-8377-90D42447A92A}">
      <dsp:nvSpPr>
        <dsp:cNvPr id="0" name=""/>
        <dsp:cNvSpPr/>
      </dsp:nvSpPr>
      <dsp:spPr>
        <a:xfrm>
          <a:off x="2363396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Disposições do CCT que são bilateralmente negociadas</a:t>
          </a:r>
        </a:p>
      </dsp:txBody>
      <dsp:txXfrm>
        <a:off x="2387251" y="1843874"/>
        <a:ext cx="1255450" cy="766765"/>
      </dsp:txXfrm>
    </dsp:sp>
    <dsp:sp modelId="{4EBB6AA3-3320-41E0-BBB3-429838D8F8D2}">
      <dsp:nvSpPr>
        <dsp:cNvPr id="0" name=""/>
        <dsp:cNvSpPr/>
      </dsp:nvSpPr>
      <dsp:spPr>
        <a:xfrm>
          <a:off x="2200501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6C5BD-2524-48EE-8903-E1484E38995C}">
      <dsp:nvSpPr>
        <dsp:cNvPr id="0" name=""/>
        <dsp:cNvSpPr/>
      </dsp:nvSpPr>
      <dsp:spPr>
        <a:xfrm>
          <a:off x="2363396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Previsibilidades dos custos, das possíveis penalidades e dos prazos</a:t>
          </a:r>
        </a:p>
      </dsp:txBody>
      <dsp:txXfrm>
        <a:off x="2387251" y="3169823"/>
        <a:ext cx="1255450" cy="766765"/>
      </dsp:txXfrm>
    </dsp:sp>
    <dsp:sp modelId="{22008B37-FA8D-4723-A5A5-4D7D172A70FF}">
      <dsp:nvSpPr>
        <dsp:cNvPr id="0" name=""/>
        <dsp:cNvSpPr/>
      </dsp:nvSpPr>
      <dsp:spPr>
        <a:xfrm>
          <a:off x="2200501" y="1616400"/>
          <a:ext cx="13925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3925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1419-FD01-4843-B788-2BE2FF2A65E0}">
      <dsp:nvSpPr>
        <dsp:cNvPr id="0" name=""/>
        <dsp:cNvSpPr/>
      </dsp:nvSpPr>
      <dsp:spPr>
        <a:xfrm>
          <a:off x="2339756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AP nº 049/2017 da ANEEL</a:t>
          </a:r>
        </a:p>
      </dsp:txBody>
      <dsp:txXfrm>
        <a:off x="2363611" y="4537971"/>
        <a:ext cx="1255450" cy="766765"/>
      </dsp:txXfrm>
    </dsp:sp>
    <dsp:sp modelId="{F9EB0659-CB39-4CB6-9401-F2F439EEA618}">
      <dsp:nvSpPr>
        <dsp:cNvPr id="0" name=""/>
        <dsp:cNvSpPr/>
      </dsp:nvSpPr>
      <dsp:spPr>
        <a:xfrm>
          <a:off x="4073794" y="801924"/>
          <a:ext cx="1628951" cy="814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REIDI para ACL</a:t>
          </a:r>
        </a:p>
      </dsp:txBody>
      <dsp:txXfrm>
        <a:off x="4097649" y="825779"/>
        <a:ext cx="1581241" cy="766765"/>
      </dsp:txXfrm>
    </dsp:sp>
    <dsp:sp modelId="{0834896D-1655-47E5-B77E-689F8379E226}">
      <dsp:nvSpPr>
        <dsp:cNvPr id="0" name=""/>
        <dsp:cNvSpPr/>
      </dsp:nvSpPr>
      <dsp:spPr>
        <a:xfrm>
          <a:off x="4236689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385A-CE0F-4FBC-8163-E65F5C5BCFA7}">
      <dsp:nvSpPr>
        <dsp:cNvPr id="0" name=""/>
        <dsp:cNvSpPr/>
      </dsp:nvSpPr>
      <dsp:spPr>
        <a:xfrm>
          <a:off x="4399585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Prazos para conclusão do processo</a:t>
          </a:r>
        </a:p>
      </dsp:txBody>
      <dsp:txXfrm>
        <a:off x="4423440" y="1843874"/>
        <a:ext cx="1255450" cy="766765"/>
      </dsp:txXfrm>
    </dsp:sp>
    <dsp:sp modelId="{915A8642-B38B-439B-867E-A1E47362A71A}">
      <dsp:nvSpPr>
        <dsp:cNvPr id="0" name=""/>
        <dsp:cNvSpPr/>
      </dsp:nvSpPr>
      <dsp:spPr>
        <a:xfrm>
          <a:off x="4236689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B5DEB-3256-474B-8585-0EA9B538480D}">
      <dsp:nvSpPr>
        <dsp:cNvPr id="0" name=""/>
        <dsp:cNvSpPr/>
      </dsp:nvSpPr>
      <dsp:spPr>
        <a:xfrm>
          <a:off x="4399585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Publicação do REIDI junto com a outorga (como ocorre no ACR)</a:t>
          </a:r>
        </a:p>
      </dsp:txBody>
      <dsp:txXfrm>
        <a:off x="4423440" y="3169823"/>
        <a:ext cx="1255450" cy="766765"/>
      </dsp:txXfrm>
    </dsp:sp>
    <dsp:sp modelId="{170A70CD-3748-4010-B8C4-E4E52669054C}">
      <dsp:nvSpPr>
        <dsp:cNvPr id="0" name=""/>
        <dsp:cNvSpPr/>
      </dsp:nvSpPr>
      <dsp:spPr>
        <a:xfrm>
          <a:off x="4236689" y="1616400"/>
          <a:ext cx="162895" cy="330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954"/>
              </a:lnTo>
              <a:lnTo>
                <a:pt x="162895" y="330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2CF7-1793-4B86-BBEF-E5E3AE524236}">
      <dsp:nvSpPr>
        <dsp:cNvPr id="0" name=""/>
        <dsp:cNvSpPr/>
      </dsp:nvSpPr>
      <dsp:spPr>
        <a:xfrm>
          <a:off x="4399585" y="4514116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Permitir a entrega dos documentos de solicitação do REIDI no ato de solicitação da outorga</a:t>
          </a:r>
        </a:p>
      </dsp:txBody>
      <dsp:txXfrm>
        <a:off x="4423440" y="4537971"/>
        <a:ext cx="1255450" cy="766765"/>
      </dsp:txXfrm>
    </dsp:sp>
    <dsp:sp modelId="{11D3A8F8-1B15-494F-B165-59DE14A8C7D4}">
      <dsp:nvSpPr>
        <dsp:cNvPr id="0" name=""/>
        <dsp:cNvSpPr/>
      </dsp:nvSpPr>
      <dsp:spPr>
        <a:xfrm>
          <a:off x="6109983" y="801924"/>
          <a:ext cx="1628951" cy="8144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-off de Parques Eólicos</a:t>
          </a:r>
        </a:p>
      </dsp:txBody>
      <dsp:txXfrm>
        <a:off x="6133838" y="825779"/>
        <a:ext cx="1581241" cy="766765"/>
      </dsp:txXfrm>
    </dsp:sp>
    <dsp:sp modelId="{284CF7D8-33A4-4482-A85B-4C403DA90650}">
      <dsp:nvSpPr>
        <dsp:cNvPr id="0" name=""/>
        <dsp:cNvSpPr/>
      </dsp:nvSpPr>
      <dsp:spPr>
        <a:xfrm>
          <a:off x="6272878" y="1616400"/>
          <a:ext cx="162895" cy="61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6"/>
              </a:lnTo>
              <a:lnTo>
                <a:pt x="162895" y="61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446B6-D8A9-421A-8D24-95DE041E6851}">
      <dsp:nvSpPr>
        <dsp:cNvPr id="0" name=""/>
        <dsp:cNvSpPr/>
      </dsp:nvSpPr>
      <dsp:spPr>
        <a:xfrm>
          <a:off x="6435773" y="1820019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Discussão conceitual do conceito de </a:t>
          </a:r>
          <a:r>
            <a:rPr lang="pt-BR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Constrained</a:t>
          </a: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-off</a:t>
          </a:r>
        </a:p>
      </dsp:txBody>
      <dsp:txXfrm>
        <a:off x="6459628" y="1843874"/>
        <a:ext cx="1255450" cy="766765"/>
      </dsp:txXfrm>
    </dsp:sp>
    <dsp:sp modelId="{2E92D763-A103-4777-8596-C9E05BB8C55B}">
      <dsp:nvSpPr>
        <dsp:cNvPr id="0" name=""/>
        <dsp:cNvSpPr/>
      </dsp:nvSpPr>
      <dsp:spPr>
        <a:xfrm>
          <a:off x="6272878" y="1616400"/>
          <a:ext cx="162895" cy="193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806"/>
              </a:lnTo>
              <a:lnTo>
                <a:pt x="162895" y="1936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67CE-C58D-47F5-A570-E4F47C85889D}">
      <dsp:nvSpPr>
        <dsp:cNvPr id="0" name=""/>
        <dsp:cNvSpPr/>
      </dsp:nvSpPr>
      <dsp:spPr>
        <a:xfrm>
          <a:off x="6435773" y="3145968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Não arcar com riscos que não estejam sob sua responsabilidade legal</a:t>
          </a:r>
        </a:p>
      </dsp:txBody>
      <dsp:txXfrm>
        <a:off x="6459628" y="3169823"/>
        <a:ext cx="1255450" cy="766765"/>
      </dsp:txXfrm>
    </dsp:sp>
    <dsp:sp modelId="{E2528124-8293-4907-9169-1457CA18C824}">
      <dsp:nvSpPr>
        <dsp:cNvPr id="0" name=""/>
        <dsp:cNvSpPr/>
      </dsp:nvSpPr>
      <dsp:spPr>
        <a:xfrm>
          <a:off x="6272878" y="1616400"/>
          <a:ext cx="162895" cy="330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588"/>
              </a:lnTo>
              <a:lnTo>
                <a:pt x="162895" y="330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8B93C-A9C2-4788-97CC-DC6B6E5782C1}">
      <dsp:nvSpPr>
        <dsp:cNvPr id="0" name=""/>
        <dsp:cNvSpPr/>
      </dsp:nvSpPr>
      <dsp:spPr>
        <a:xfrm>
          <a:off x="6435773" y="4518751"/>
          <a:ext cx="1303160" cy="81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Ressarcimento integral independente do ambiente de comercialização</a:t>
          </a:r>
        </a:p>
      </dsp:txBody>
      <dsp:txXfrm>
        <a:off x="6459628" y="4542606"/>
        <a:ext cx="1255450" cy="766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37DE-373E-4523-9B45-ABA47162EA7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4B92F-6773-4BF0-8C36-15B270B303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33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B833-9011-4D96-8B1A-EA3FF4F6E6D9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A011-AB3D-41E6-ADAE-914AC76FD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08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96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22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2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629984" y="6453336"/>
            <a:ext cx="478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864A1E-B445-4E6C-832D-831E308192FF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1"/>
            <a:ext cx="7740352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6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107504" y="836712"/>
            <a:ext cx="8928992" cy="5688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2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7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629984" y="6453336"/>
            <a:ext cx="478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864A1E-B445-4E6C-832D-831E308192FF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1778-56BD-4A26-9CDD-B414457A1B2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0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86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4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629984" y="6453336"/>
            <a:ext cx="478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864A1E-B445-4E6C-832D-831E30819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1"/>
            <a:ext cx="7740352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90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54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7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629984" y="6453336"/>
            <a:ext cx="478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864A1E-B445-4E6C-832D-831E30819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43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629984" y="6453336"/>
            <a:ext cx="478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864A1E-B445-4E6C-832D-831E30819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1"/>
            <a:ext cx="7740352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0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5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44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16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8BC3-8996-487F-B8F4-FEFC71FC26AC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4D49-509D-4444-B233-61D608490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1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740352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172" y="5733256"/>
            <a:ext cx="101762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1"/>
            <a:ext cx="7740352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629984" y="6453336"/>
            <a:ext cx="478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864A1E-B445-4E6C-832D-831E308192FF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30" r:id="rId6"/>
    <p:sldLayoutId id="2147483731" r:id="rId7"/>
    <p:sldLayoutId id="2147483662" r:id="rId8"/>
    <p:sldLayoutId id="2147483678" r:id="rId9"/>
    <p:sldLayoutId id="214748367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>
              <a:lumMod val="9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abeeolica?fref=ts" TargetMode="External"/><Relationship Id="rId13" Type="http://schemas.openxmlformats.org/officeDocument/2006/relationships/hyperlink" Target="https://www.instagram.com/abeeolica/" TargetMode="External"/><Relationship Id="rId1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hyperlink" Target="http://www.abeeolica.org.br/" TargetMode="External"/><Relationship Id="rId12" Type="http://schemas.openxmlformats.org/officeDocument/2006/relationships/image" Target="../media/image37.png"/><Relationship Id="rId17" Type="http://schemas.openxmlformats.org/officeDocument/2006/relationships/hyperlink" Target="https://twitter.com/abeeolicaeolica" TargetMode="External"/><Relationship Id="rId2" Type="http://schemas.openxmlformats.org/officeDocument/2006/relationships/image" Target="../media/image3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hyperlink" Target="https://www.linkedin.com/company/abee%C3%B3lica" TargetMode="External"/><Relationship Id="rId10" Type="http://schemas.openxmlformats.org/officeDocument/2006/relationships/hyperlink" Target="https://www.youtube.com/abeeolica" TargetMode="External"/><Relationship Id="rId19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chart" Target="../charts/chart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7604" y="1"/>
            <a:ext cx="9246414" cy="6858000"/>
            <a:chOff x="-27604" y="1"/>
            <a:chExt cx="9246414" cy="6858000"/>
          </a:xfrm>
        </p:grpSpPr>
        <p:grpSp>
          <p:nvGrpSpPr>
            <p:cNvPr id="16" name="Grupo 15"/>
            <p:cNvGrpSpPr/>
            <p:nvPr/>
          </p:nvGrpSpPr>
          <p:grpSpPr>
            <a:xfrm>
              <a:off x="-27604" y="1"/>
              <a:ext cx="9246414" cy="6858000"/>
              <a:chOff x="-27604" y="1"/>
              <a:chExt cx="9246414" cy="6858000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-27604" y="1"/>
                <a:ext cx="9246414" cy="6858000"/>
                <a:chOff x="-27604" y="1"/>
                <a:chExt cx="9246414" cy="6858000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7604" y="1"/>
                  <a:ext cx="8632052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2028"/>
                  <a:ext cx="4288422" cy="1895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06172" y="1295"/>
                  <a:ext cx="812638" cy="6856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135152"/>
                <a:ext cx="1228725" cy="587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319" y="859639"/>
              <a:ext cx="3250089" cy="170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3448"/>
            <a:ext cx="2592288" cy="116653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6948265" y="6372689"/>
            <a:ext cx="211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Março de 2018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711562" y="298798"/>
            <a:ext cx="4355976" cy="6309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Energia Eólica </a:t>
            </a:r>
          </a:p>
        </p:txBody>
      </p:sp>
    </p:spTree>
    <p:extLst>
      <p:ext uri="{BB962C8B-B14F-4D97-AF65-F5344CB8AC3E}">
        <p14:creationId xmlns:p14="http://schemas.microsoft.com/office/powerpoint/2010/main" val="68743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934" cy="686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0000" l="10000" r="99750">
                        <a14:foregroundMark x1="53375" y1="40750" x2="53375" y2="40750"/>
                        <a14:foregroundMark x1="55500" y1="33500" x2="55500" y2="33500"/>
                        <a14:foregroundMark x1="50250" y1="12375" x2="50250" y2="12375"/>
                        <a14:foregroundMark x1="81875" y1="38625" x2="81875" y2="38625"/>
                        <a14:foregroundMark x1="78625" y1="30750" x2="78625" y2="30750"/>
                        <a14:foregroundMark x1="95875" y1="46625" x2="95875" y2="46625"/>
                        <a14:foregroundMark x1="99750" y1="47500" x2="9975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8800" y="2708920"/>
            <a:ext cx="5184576" cy="518457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0000" l="10000" r="99750">
                        <a14:foregroundMark x1="53375" y1="40750" x2="53375" y2="40750"/>
                        <a14:foregroundMark x1="55500" y1="33500" x2="55500" y2="33500"/>
                        <a14:foregroundMark x1="50250" y1="12375" x2="50250" y2="12375"/>
                        <a14:foregroundMark x1="81875" y1="38625" x2="81875" y2="38625"/>
                        <a14:foregroundMark x1="78625" y1="30750" x2="78625" y2="30750"/>
                        <a14:foregroundMark x1="95875" y1="46625" x2="95875" y2="46625"/>
                        <a14:foregroundMark x1="99750" y1="47500" x2="9975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708920"/>
            <a:ext cx="5184576" cy="518457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0000" l="10000" r="99750">
                        <a14:foregroundMark x1="53375" y1="40750" x2="53375" y2="40750"/>
                        <a14:foregroundMark x1="55500" y1="33500" x2="55500" y2="33500"/>
                        <a14:foregroundMark x1="50250" y1="12375" x2="50250" y2="12375"/>
                        <a14:foregroundMark x1="81875" y1="38625" x2="81875" y2="38625"/>
                        <a14:foregroundMark x1="78625" y1="30750" x2="78625" y2="30750"/>
                        <a14:foregroundMark x1="95875" y1="46625" x2="95875" y2="46625"/>
                        <a14:foregroundMark x1="99750" y1="47500" x2="9975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708920"/>
            <a:ext cx="5184576" cy="518457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0000" l="10000" r="99750">
                        <a14:foregroundMark x1="53375" y1="40750" x2="53375" y2="40750"/>
                        <a14:foregroundMark x1="55500" y1="33500" x2="55500" y2="33500"/>
                        <a14:foregroundMark x1="50250" y1="12375" x2="50250" y2="12375"/>
                        <a14:foregroundMark x1="81875" y1="38625" x2="81875" y2="38625"/>
                        <a14:foregroundMark x1="78625" y1="30750" x2="78625" y2="30750"/>
                        <a14:foregroundMark x1="95875" y1="46625" x2="95875" y2="46625"/>
                        <a14:foregroundMark x1="99750" y1="47500" x2="9975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08920"/>
            <a:ext cx="5184576" cy="518457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1520" y="298697"/>
            <a:ext cx="8660109" cy="16496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4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Desenvolvimento de um Parque Eólico e “ATUAIS” Desafios</a:t>
            </a:r>
          </a:p>
        </p:txBody>
      </p:sp>
    </p:spTree>
    <p:extLst>
      <p:ext uri="{BB962C8B-B14F-4D97-AF65-F5344CB8AC3E}">
        <p14:creationId xmlns:p14="http://schemas.microsoft.com/office/powerpoint/2010/main" val="333083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6">
            <a:extLst>
              <a:ext uri="{FF2B5EF4-FFF2-40B4-BE49-F238E27FC236}">
                <a16:creationId xmlns:a16="http://schemas.microsoft.com/office/drawing/2014/main" id="{DB6199F6-86C2-4060-9729-2F6FF52C7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422" b="-607"/>
          <a:stretch/>
        </p:blipFill>
        <p:spPr>
          <a:xfrm>
            <a:off x="258421" y="3327772"/>
            <a:ext cx="8562789" cy="305355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Principais etapas do desenvolvimento eólico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A4C51098-8D1F-40A8-AEE6-373324B9198D}"/>
              </a:ext>
            </a:extLst>
          </p:cNvPr>
          <p:cNvSpPr txBox="1">
            <a:spLocks/>
          </p:cNvSpPr>
          <p:nvPr/>
        </p:nvSpPr>
        <p:spPr>
          <a:xfrm>
            <a:off x="2267744" y="6593784"/>
            <a:ext cx="4544144" cy="264216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>
              <a:defRPr lang="pt-BR" sz="1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Fonte: Cadeia de Valor da Energia Eólica no Brasil, SEBRAE 2017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1D33126-2A12-4163-A56B-726458A201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87"/>
          <a:stretch/>
        </p:blipFill>
        <p:spPr>
          <a:xfrm>
            <a:off x="290605" y="805012"/>
            <a:ext cx="8562789" cy="22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89BCD744-149E-43C1-9A5B-FD77598800E8}"/>
              </a:ext>
            </a:extLst>
          </p:cNvPr>
          <p:cNvSpPr/>
          <p:nvPr/>
        </p:nvSpPr>
        <p:spPr>
          <a:xfrm>
            <a:off x="288016" y="4869822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092342D-372B-4C14-86AC-F1EB0473B70D}"/>
              </a:ext>
            </a:extLst>
          </p:cNvPr>
          <p:cNvSpPr/>
          <p:nvPr/>
        </p:nvSpPr>
        <p:spPr>
          <a:xfrm>
            <a:off x="288016" y="2160474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Desafios Regulatórios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12</a:t>
            </a:fld>
            <a:endParaRPr lang="pt-BR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1384DD2-07B6-4C7A-A1FD-33AD92039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198429"/>
              </p:ext>
            </p:extLst>
          </p:nvPr>
        </p:nvGraphicFramePr>
        <p:xfrm>
          <a:off x="1044608" y="467794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52C85D-2323-4AEA-9412-EAAA8ED2EBC9}"/>
              </a:ext>
            </a:extLst>
          </p:cNvPr>
          <p:cNvSpPr txBox="1"/>
          <p:nvPr/>
        </p:nvSpPr>
        <p:spPr>
          <a:xfrm rot="16200000">
            <a:off x="333835" y="253684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Desafio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871299-7D11-40AF-B24E-52A92D832823}"/>
              </a:ext>
            </a:extLst>
          </p:cNvPr>
          <p:cNvSpPr txBox="1"/>
          <p:nvPr/>
        </p:nvSpPr>
        <p:spPr>
          <a:xfrm rot="16200000">
            <a:off x="-27057" y="3653650"/>
            <a:ext cx="151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Objetivos dos Geradores Eólicos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46DA48-92CD-4261-95CE-DA971E68C33D}"/>
              </a:ext>
            </a:extLst>
          </p:cNvPr>
          <p:cNvSpPr txBox="1"/>
          <p:nvPr/>
        </p:nvSpPr>
        <p:spPr>
          <a:xfrm rot="16200000">
            <a:off x="224137" y="5227960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C9B88D0-6516-46A6-A4B2-F01A4E0A48A4}"/>
              </a:ext>
            </a:extLst>
          </p:cNvPr>
          <p:cNvSpPr/>
          <p:nvPr/>
        </p:nvSpPr>
        <p:spPr>
          <a:xfrm>
            <a:off x="1043608" y="980728"/>
            <a:ext cx="7901134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ECDBC1-3EEC-4A5B-863E-C32BE0DE3DD5}"/>
              </a:ext>
            </a:extLst>
          </p:cNvPr>
          <p:cNvSpPr/>
          <p:nvPr/>
        </p:nvSpPr>
        <p:spPr>
          <a:xfrm>
            <a:off x="883826" y="1196752"/>
            <a:ext cx="303798" cy="88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77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89BCD744-149E-43C1-9A5B-FD77598800E8}"/>
              </a:ext>
            </a:extLst>
          </p:cNvPr>
          <p:cNvSpPr/>
          <p:nvPr/>
        </p:nvSpPr>
        <p:spPr>
          <a:xfrm>
            <a:off x="288016" y="4869822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092342D-372B-4C14-86AC-F1EB0473B70D}"/>
              </a:ext>
            </a:extLst>
          </p:cNvPr>
          <p:cNvSpPr/>
          <p:nvPr/>
        </p:nvSpPr>
        <p:spPr>
          <a:xfrm>
            <a:off x="288016" y="2160474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Desafios Regulatórios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1384DD2-07B6-4C7A-A1FD-33AD92039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287547"/>
              </p:ext>
            </p:extLst>
          </p:nvPr>
        </p:nvGraphicFramePr>
        <p:xfrm>
          <a:off x="1044608" y="467794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52C85D-2323-4AEA-9412-EAAA8ED2EBC9}"/>
              </a:ext>
            </a:extLst>
          </p:cNvPr>
          <p:cNvSpPr txBox="1"/>
          <p:nvPr/>
        </p:nvSpPr>
        <p:spPr>
          <a:xfrm rot="16200000">
            <a:off x="333835" y="253684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Desafio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871299-7D11-40AF-B24E-52A92D832823}"/>
              </a:ext>
            </a:extLst>
          </p:cNvPr>
          <p:cNvSpPr txBox="1"/>
          <p:nvPr/>
        </p:nvSpPr>
        <p:spPr>
          <a:xfrm rot="16200000">
            <a:off x="-27058" y="3653649"/>
            <a:ext cx="151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Objetivos dos Geradores Eólicos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46DA48-92CD-4261-95CE-DA971E68C33D}"/>
              </a:ext>
            </a:extLst>
          </p:cNvPr>
          <p:cNvSpPr txBox="1"/>
          <p:nvPr/>
        </p:nvSpPr>
        <p:spPr>
          <a:xfrm rot="16200000">
            <a:off x="224137" y="5227960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C9B88D0-6516-46A6-A4B2-F01A4E0A48A4}"/>
              </a:ext>
            </a:extLst>
          </p:cNvPr>
          <p:cNvSpPr/>
          <p:nvPr/>
        </p:nvSpPr>
        <p:spPr>
          <a:xfrm>
            <a:off x="2915816" y="980728"/>
            <a:ext cx="6029926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80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89BCD744-149E-43C1-9A5B-FD77598800E8}"/>
              </a:ext>
            </a:extLst>
          </p:cNvPr>
          <p:cNvSpPr/>
          <p:nvPr/>
        </p:nvSpPr>
        <p:spPr>
          <a:xfrm>
            <a:off x="288016" y="4869822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092342D-372B-4C14-86AC-F1EB0473B70D}"/>
              </a:ext>
            </a:extLst>
          </p:cNvPr>
          <p:cNvSpPr/>
          <p:nvPr/>
        </p:nvSpPr>
        <p:spPr>
          <a:xfrm>
            <a:off x="288016" y="2160474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Desafios Regulatórios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14</a:t>
            </a:fld>
            <a:endParaRPr lang="pt-BR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1384DD2-07B6-4C7A-A1FD-33AD92039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80551"/>
              </p:ext>
            </p:extLst>
          </p:nvPr>
        </p:nvGraphicFramePr>
        <p:xfrm>
          <a:off x="1044608" y="467794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52C85D-2323-4AEA-9412-EAAA8ED2EBC9}"/>
              </a:ext>
            </a:extLst>
          </p:cNvPr>
          <p:cNvSpPr txBox="1"/>
          <p:nvPr/>
        </p:nvSpPr>
        <p:spPr>
          <a:xfrm rot="16200000">
            <a:off x="333835" y="253684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Desafio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871299-7D11-40AF-B24E-52A92D832823}"/>
              </a:ext>
            </a:extLst>
          </p:cNvPr>
          <p:cNvSpPr txBox="1"/>
          <p:nvPr/>
        </p:nvSpPr>
        <p:spPr>
          <a:xfrm rot="16200000">
            <a:off x="-27058" y="3653649"/>
            <a:ext cx="151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Objetivos dos Geradores Eólicos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46DA48-92CD-4261-95CE-DA971E68C33D}"/>
              </a:ext>
            </a:extLst>
          </p:cNvPr>
          <p:cNvSpPr txBox="1"/>
          <p:nvPr/>
        </p:nvSpPr>
        <p:spPr>
          <a:xfrm rot="16200000">
            <a:off x="224137" y="5227960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C9B88D0-6516-46A6-A4B2-F01A4E0A48A4}"/>
              </a:ext>
            </a:extLst>
          </p:cNvPr>
          <p:cNvSpPr/>
          <p:nvPr/>
        </p:nvSpPr>
        <p:spPr>
          <a:xfrm>
            <a:off x="5004048" y="980728"/>
            <a:ext cx="3941694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94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89BCD744-149E-43C1-9A5B-FD77598800E8}"/>
              </a:ext>
            </a:extLst>
          </p:cNvPr>
          <p:cNvSpPr/>
          <p:nvPr/>
        </p:nvSpPr>
        <p:spPr>
          <a:xfrm>
            <a:off x="288016" y="4869822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092342D-372B-4C14-86AC-F1EB0473B70D}"/>
              </a:ext>
            </a:extLst>
          </p:cNvPr>
          <p:cNvSpPr/>
          <p:nvPr/>
        </p:nvSpPr>
        <p:spPr>
          <a:xfrm>
            <a:off x="288016" y="2160474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Desafios Regulatórios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15</a:t>
            </a:fld>
            <a:endParaRPr lang="pt-BR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1384DD2-07B6-4C7A-A1FD-33AD92039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44819"/>
              </p:ext>
            </p:extLst>
          </p:nvPr>
        </p:nvGraphicFramePr>
        <p:xfrm>
          <a:off x="1044608" y="467794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52C85D-2323-4AEA-9412-EAAA8ED2EBC9}"/>
              </a:ext>
            </a:extLst>
          </p:cNvPr>
          <p:cNvSpPr txBox="1"/>
          <p:nvPr/>
        </p:nvSpPr>
        <p:spPr>
          <a:xfrm rot="16200000">
            <a:off x="333835" y="253684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Desafio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871299-7D11-40AF-B24E-52A92D832823}"/>
              </a:ext>
            </a:extLst>
          </p:cNvPr>
          <p:cNvSpPr txBox="1"/>
          <p:nvPr/>
        </p:nvSpPr>
        <p:spPr>
          <a:xfrm rot="16200000">
            <a:off x="-27058" y="3653649"/>
            <a:ext cx="151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Objetivos dos Geradores Eólicos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46DA48-92CD-4261-95CE-DA971E68C33D}"/>
              </a:ext>
            </a:extLst>
          </p:cNvPr>
          <p:cNvSpPr txBox="1"/>
          <p:nvPr/>
        </p:nvSpPr>
        <p:spPr>
          <a:xfrm rot="16200000">
            <a:off x="224137" y="5227960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C9B88D0-6516-46A6-A4B2-F01A4E0A48A4}"/>
              </a:ext>
            </a:extLst>
          </p:cNvPr>
          <p:cNvSpPr/>
          <p:nvPr/>
        </p:nvSpPr>
        <p:spPr>
          <a:xfrm>
            <a:off x="7020272" y="980728"/>
            <a:ext cx="1925470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57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89BCD744-149E-43C1-9A5B-FD77598800E8}"/>
              </a:ext>
            </a:extLst>
          </p:cNvPr>
          <p:cNvSpPr/>
          <p:nvPr/>
        </p:nvSpPr>
        <p:spPr>
          <a:xfrm>
            <a:off x="288016" y="4869822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092342D-372B-4C14-86AC-F1EB0473B70D}"/>
              </a:ext>
            </a:extLst>
          </p:cNvPr>
          <p:cNvSpPr/>
          <p:nvPr/>
        </p:nvSpPr>
        <p:spPr>
          <a:xfrm>
            <a:off x="288016" y="2160474"/>
            <a:ext cx="8568952" cy="107058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Desafios Regulatórios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16</a:t>
            </a:fld>
            <a:endParaRPr lang="pt-BR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1384DD2-07B6-4C7A-A1FD-33AD92039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624189"/>
              </p:ext>
            </p:extLst>
          </p:nvPr>
        </p:nvGraphicFramePr>
        <p:xfrm>
          <a:off x="1044608" y="467794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52C85D-2323-4AEA-9412-EAAA8ED2EBC9}"/>
              </a:ext>
            </a:extLst>
          </p:cNvPr>
          <p:cNvSpPr txBox="1"/>
          <p:nvPr/>
        </p:nvSpPr>
        <p:spPr>
          <a:xfrm rot="16200000">
            <a:off x="333835" y="253684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Desafio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871299-7D11-40AF-B24E-52A92D832823}"/>
              </a:ext>
            </a:extLst>
          </p:cNvPr>
          <p:cNvSpPr txBox="1"/>
          <p:nvPr/>
        </p:nvSpPr>
        <p:spPr>
          <a:xfrm rot="16200000">
            <a:off x="-27058" y="3653649"/>
            <a:ext cx="151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Objetivos dos Geradores Eólicos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46DA48-92CD-4261-95CE-DA971E68C33D}"/>
              </a:ext>
            </a:extLst>
          </p:cNvPr>
          <p:cNvSpPr txBox="1"/>
          <p:nvPr/>
        </p:nvSpPr>
        <p:spPr>
          <a:xfrm rot="16200000">
            <a:off x="224137" y="5227960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</p:spTree>
    <p:extLst>
      <p:ext uri="{BB962C8B-B14F-4D97-AF65-F5344CB8AC3E}">
        <p14:creationId xmlns:p14="http://schemas.microsoft.com/office/powerpoint/2010/main" val="223350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Desafios Meio Ambiente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31BB7C-1E64-45E9-B695-FF6E92C3C31B}"/>
              </a:ext>
            </a:extLst>
          </p:cNvPr>
          <p:cNvSpPr txBox="1"/>
          <p:nvPr/>
        </p:nvSpPr>
        <p:spPr>
          <a:xfrm>
            <a:off x="432000" y="1196752"/>
            <a:ext cx="8280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Licenciamento Ambiental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Existência de diferentes normativos relacionados ao licenciamento ambiental estadual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Entendimentos sobre a Resolução CONAMA nº 462/2014 (ex.: empreendimentos eólicos e sistemas associados)</a:t>
            </a:r>
          </a:p>
          <a:p>
            <a:pPr lvl="1"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Cadastro Ambiental Rural (CAR)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Eólica são considerados como possuindo direito de superfície (Parecer nº 523/2016/CONJUR-MMA/CGU/AGU)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Responsabilidade pela execução do CAR é do dono da terra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CAR é solicitado para realização do licenciamento ambiental</a:t>
            </a:r>
          </a:p>
        </p:txBody>
      </p:sp>
    </p:spTree>
    <p:extLst>
      <p:ext uri="{BB962C8B-B14F-4D97-AF65-F5344CB8AC3E}">
        <p14:creationId xmlns:p14="http://schemas.microsoft.com/office/powerpoint/2010/main" val="354486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BFA69E-BC0B-41E4-8F97-633BF6C8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Outros Desafios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D6FE6F-404A-4E3F-A32F-59B0C4486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31BB7C-1E64-45E9-B695-FF6E92C3C31B}"/>
              </a:ext>
            </a:extLst>
          </p:cNvPr>
          <p:cNvSpPr txBox="1"/>
          <p:nvPr/>
        </p:nvSpPr>
        <p:spPr>
          <a:xfrm>
            <a:off x="432000" y="1196752"/>
            <a:ext cx="828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Anotação de Responsabilidade Técnica (ART)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permitem que um engenheiro seja responsável por até 3 empresas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 mesmo complexo de parques eólicos, pode abranger inúmeras empresas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Alocar mais de 3 empresas a um engenheiro tem gerado penalidades e multas</a:t>
            </a:r>
          </a:p>
          <a:p>
            <a:pPr lvl="1"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Controle do Espaço Aéreo (DECEA)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Obrigações relacionadas a pintura do conjunto: torre, nacele e pás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Negociação e convencimento que suportem alterações na Portaria Nº 957/GC3 de 2015</a:t>
            </a:r>
          </a:p>
        </p:txBody>
      </p:sp>
    </p:spTree>
    <p:extLst>
      <p:ext uri="{BB962C8B-B14F-4D97-AF65-F5344CB8AC3E}">
        <p14:creationId xmlns:p14="http://schemas.microsoft.com/office/powerpoint/2010/main" val="354564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4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94928" y="3933545"/>
            <a:ext cx="16774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Data: junho/2016</a:t>
            </a:r>
          </a:p>
        </p:txBody>
      </p:sp>
      <p:grpSp>
        <p:nvGrpSpPr>
          <p:cNvPr id="4" name="Grupo 8"/>
          <p:cNvGrpSpPr/>
          <p:nvPr/>
        </p:nvGrpSpPr>
        <p:grpSpPr>
          <a:xfrm>
            <a:off x="3816553" y="2924944"/>
            <a:ext cx="4432073" cy="2526085"/>
            <a:chOff x="-411348" y="7395467"/>
            <a:chExt cx="4432073" cy="252608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"/>
            <a:stretch/>
          </p:blipFill>
          <p:spPr bwMode="auto">
            <a:xfrm>
              <a:off x="1976291" y="7395467"/>
              <a:ext cx="2044434" cy="252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638" y="8913440"/>
              <a:ext cx="783701" cy="92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342" y="7855002"/>
              <a:ext cx="1032245" cy="5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348" y="8383295"/>
              <a:ext cx="1982974" cy="151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08077">
              <a:off x="-335664" y="8314756"/>
              <a:ext cx="733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o 14"/>
          <p:cNvGrpSpPr/>
          <p:nvPr/>
        </p:nvGrpSpPr>
        <p:grpSpPr>
          <a:xfrm>
            <a:off x="647872" y="3717032"/>
            <a:ext cx="2772000" cy="1680820"/>
            <a:chOff x="527038" y="9537426"/>
            <a:chExt cx="2772000" cy="1643380"/>
          </a:xfrm>
        </p:grpSpPr>
        <p:sp>
          <p:nvSpPr>
            <p:cNvPr id="11" name="CaixaDeTexto 10">
              <a:hlinkClick r:id="rId7"/>
            </p:cNvPr>
            <p:cNvSpPr txBox="1"/>
            <p:nvPr/>
          </p:nvSpPr>
          <p:spPr>
            <a:xfrm>
              <a:off x="779038" y="10896113"/>
              <a:ext cx="2520000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pt-BR" sz="1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abeeolica.org.br</a:t>
              </a:r>
            </a:p>
          </p:txBody>
        </p:sp>
        <p:pic>
          <p:nvPicPr>
            <p:cNvPr id="12" name="Picture 2" descr="http://icons.iconarchive.com/icons/yootheme/social-bookmark/512/social-facebook-box-blue-icon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38" y="953742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>
              <a:hlinkClick r:id="rId8"/>
            </p:cNvPr>
            <p:cNvSpPr/>
            <p:nvPr/>
          </p:nvSpPr>
          <p:spPr>
            <a:xfrm>
              <a:off x="779038" y="9537426"/>
              <a:ext cx="2520000" cy="285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facebook.com/</a:t>
              </a:r>
              <a:r>
                <a:rPr lang="pt-BR" sz="13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abeeolica</a:t>
              </a:r>
              <a:endParaRPr lang="pt-BR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Picture 8" descr="http://www.youtube.com/yt/brand/media/image/YouTube-icon-full_color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38" y="9873602"/>
              <a:ext cx="252000" cy="177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ângulo 14">
              <a:hlinkClick r:id="rId10"/>
            </p:cNvPr>
            <p:cNvSpPr/>
            <p:nvPr/>
          </p:nvSpPr>
          <p:spPr>
            <a:xfrm>
              <a:off x="779038" y="9810634"/>
              <a:ext cx="2520000" cy="285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youtube.com/</a:t>
              </a:r>
              <a:r>
                <a:rPr lang="pt-BR" sz="13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abeeolica</a:t>
              </a:r>
              <a:endParaRPr lang="pt-BR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6" name="Picture 10" descr="http://www.rotaryana.com/img/Internet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38" y="1091518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boosharticles.com/wp-content/uploads/2015/06/instagram-logo-vector-image.png">
              <a:hlinkClick r:id="rId13"/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r="14857"/>
            <a:stretch/>
          </p:blipFill>
          <p:spPr bwMode="auto">
            <a:xfrm>
              <a:off x="534050" y="10115366"/>
              <a:ext cx="244988" cy="23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tângulo 17">
              <a:hlinkClick r:id="rId13"/>
            </p:cNvPr>
            <p:cNvSpPr/>
            <p:nvPr/>
          </p:nvSpPr>
          <p:spPr>
            <a:xfrm>
              <a:off x="779038" y="10113490"/>
              <a:ext cx="2520000" cy="285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3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abeeolica</a:t>
              </a:r>
              <a:endParaRPr lang="pt-BR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Picture 2" descr="https://upload.wikimedia.org/wikipedia/commons/thumb/c/ca/LinkedIn_logo_initials.png/768px-LinkedIn_logo_initials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52" y="10413175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tângulo 19">
              <a:hlinkClick r:id="rId13"/>
            </p:cNvPr>
            <p:cNvSpPr/>
            <p:nvPr/>
          </p:nvSpPr>
          <p:spPr>
            <a:xfrm>
              <a:off x="771054" y="10376123"/>
              <a:ext cx="2520000" cy="285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ABEEólica</a:t>
              </a:r>
            </a:p>
          </p:txBody>
        </p:sp>
        <p:sp>
          <p:nvSpPr>
            <p:cNvPr id="21" name="Retângulo 20">
              <a:hlinkClick r:id="rId13"/>
            </p:cNvPr>
            <p:cNvSpPr/>
            <p:nvPr/>
          </p:nvSpPr>
          <p:spPr>
            <a:xfrm>
              <a:off x="779038" y="10622694"/>
              <a:ext cx="2520000" cy="285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@</a:t>
              </a:r>
              <a:r>
                <a:rPr lang="pt-BR" sz="13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abeeolicaeolica</a:t>
              </a:r>
              <a:endParaRPr lang="pt-BR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Picture 4" descr="http://jobhuntercoach.com/wp-content/uploads/2015/04/twitter-logo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52" y="10689170"/>
              <a:ext cx="216023" cy="17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CaixaDeTexto 22"/>
          <p:cNvSpPr txBox="1"/>
          <p:nvPr/>
        </p:nvSpPr>
        <p:spPr>
          <a:xfrm>
            <a:off x="899592" y="5515198"/>
            <a:ext cx="6858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ABEEólica  - Associação Brasileira de Energia Eólica</a:t>
            </a:r>
          </a:p>
          <a:p>
            <a:pPr algn="ctr">
              <a:spcBef>
                <a:spcPts val="200"/>
              </a:spcBef>
            </a:pP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Av. Paulista, 1337 – 5º andar – </a:t>
            </a:r>
            <a:r>
              <a:rPr lang="pt-BR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Cj</a:t>
            </a: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 51  - São Paulo, SP</a:t>
            </a:r>
          </a:p>
          <a:p>
            <a:pPr algn="ctr">
              <a:spcBef>
                <a:spcPts val="200"/>
              </a:spcBef>
            </a:pPr>
            <a:r>
              <a:rPr lang="pt-BR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Tel</a:t>
            </a: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: +55 (11) 3674-1100</a:t>
            </a:r>
          </a:p>
          <a:p>
            <a:pPr algn="ctr">
              <a:spcBef>
                <a:spcPts val="200"/>
              </a:spcBef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hlinkClick r:id="rId7"/>
              </a:rPr>
              <a:t>www.abeeolica.org.br</a:t>
            </a:r>
            <a:endParaRPr lang="pt-BR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Conector reto 23"/>
          <p:cNvCxnSpPr>
            <a:cxnSpLocks/>
          </p:cNvCxnSpPr>
          <p:nvPr/>
        </p:nvCxnSpPr>
        <p:spPr>
          <a:xfrm flipV="1">
            <a:off x="0" y="5468578"/>
            <a:ext cx="9144000" cy="849"/>
          </a:xfrm>
          <a:prstGeom prst="line">
            <a:avLst/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4" y="143585"/>
            <a:ext cx="2988357" cy="13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5150"/>
          <a:stretch/>
        </p:blipFill>
        <p:spPr bwMode="auto">
          <a:xfrm>
            <a:off x="0" y="1323975"/>
            <a:ext cx="9144000" cy="5267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253" y="1312193"/>
            <a:ext cx="9144000" cy="528515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2"/>
            <a:ext cx="6696744" cy="602128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Arial Narrow" panose="020B0606020202030204" pitchFamily="34" charset="0"/>
              </a:rPr>
              <a:t>Fundada em 2002, a ABEEólica é uma instituição sem fins lucrativos que congrega e representa o setor de energia eólica no País.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Arial Narrow" panose="020B0606020202030204" pitchFamily="34" charset="0"/>
              </a:rPr>
              <a:t>A ABEEólica contribui, desde a sua fundação, de forma efetiva, para o desenvolvimento e o reconhecimento da energia eólica como uma fonte limpa , renovável, de baixo impacto ambiental, competitiva e estratégica para a composição da matriz energética nacional.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latin typeface="Arial Narrow" panose="020B0606020202030204" pitchFamily="34" charset="0"/>
              </a:rPr>
              <a:t>Missão: </a:t>
            </a:r>
            <a:r>
              <a:rPr lang="pt-BR" sz="1600" dirty="0">
                <a:latin typeface="Arial Narrow" panose="020B0606020202030204" pitchFamily="34" charset="0"/>
              </a:rPr>
              <a:t>Inserir e </a:t>
            </a:r>
            <a:r>
              <a:rPr lang="pt-BR" sz="1600" b="1" dirty="0">
                <a:latin typeface="Arial Narrow" panose="020B0606020202030204" pitchFamily="34" charset="0"/>
              </a:rPr>
              <a:t>sustentar</a:t>
            </a:r>
            <a:r>
              <a:rPr lang="pt-BR" sz="1600" dirty="0">
                <a:latin typeface="Arial Narrow" panose="020B0606020202030204" pitchFamily="34" charset="0"/>
              </a:rPr>
              <a:t> a produção de energia eólica como fonte da matriz energética nacional, promovendo a competitividade, consolidação e sustentabilidade da indústria de energia eólica.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latin typeface="Arial Narrow" panose="020B0606020202030204" pitchFamily="34" charset="0"/>
              </a:rPr>
              <a:t>Visão:</a:t>
            </a:r>
            <a:r>
              <a:rPr lang="pt-BR" sz="1600" dirty="0">
                <a:latin typeface="Arial Narrow" panose="020B0606020202030204" pitchFamily="34" charset="0"/>
              </a:rPr>
              <a:t> Ser reconhecida como a associação que representa de forma legítima, ética e transparente a cadeia produtiva da indústria.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latin typeface="Arial Narrow" panose="020B0606020202030204" pitchFamily="34" charset="0"/>
              </a:rPr>
              <a:t>Valores:</a:t>
            </a:r>
          </a:p>
          <a:p>
            <a:pPr marL="685800" lvl="1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Arial Narrow" panose="020B0606020202030204" pitchFamily="34" charset="0"/>
              </a:rPr>
              <a:t>Qualidade, ética e respeito à legislação</a:t>
            </a:r>
          </a:p>
          <a:p>
            <a:pPr marL="685800" lvl="1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Arial Narrow" panose="020B0606020202030204" pitchFamily="34" charset="0"/>
              </a:rPr>
              <a:t>Responsabilidade socioambiental</a:t>
            </a:r>
          </a:p>
          <a:p>
            <a:pPr marL="685800" lvl="1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Arial Narrow" panose="020B0606020202030204" pitchFamily="34" charset="0"/>
              </a:rPr>
              <a:t>Sustentabilidade</a:t>
            </a:r>
          </a:p>
          <a:p>
            <a:pPr marL="685800" lvl="1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Arial Narrow" panose="020B0606020202030204" pitchFamily="34" charset="0"/>
              </a:rPr>
              <a:t>Transparência</a:t>
            </a:r>
          </a:p>
          <a:p>
            <a:pPr marL="685800" lvl="1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Arial Narrow" panose="020B0606020202030204" pitchFamily="34" charset="0"/>
              </a:rPr>
              <a:t>Cooperação com todos os integrantes da cadeia produtiva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600" dirty="0">
              <a:latin typeface="Arial Narrow" panose="020B0606020202030204" pitchFamily="34" charset="0"/>
            </a:endParaRPr>
          </a:p>
        </p:txBody>
      </p:sp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0" y="69349"/>
            <a:ext cx="2145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Quem somos </a:t>
            </a:r>
          </a:p>
        </p:txBody>
      </p:sp>
    </p:spTree>
    <p:extLst>
      <p:ext uri="{BB962C8B-B14F-4D97-AF65-F5344CB8AC3E}">
        <p14:creationId xmlns:p14="http://schemas.microsoft.com/office/powerpoint/2010/main" val="21502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A6DC44-21B6-4760-8187-B7D780DD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Membros da ABEEólica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B458A6-A185-40A2-B83D-D30AB1CB1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B1E15CEC-5CD0-4853-88DE-56B2C8F52F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5324"/>
            <a:ext cx="8242648" cy="5688012"/>
          </a:xfrm>
        </p:spPr>
      </p:pic>
    </p:spTree>
    <p:extLst>
      <p:ext uri="{BB962C8B-B14F-4D97-AF65-F5344CB8AC3E}">
        <p14:creationId xmlns:p14="http://schemas.microsoft.com/office/powerpoint/2010/main" val="322760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/>
        </p:nvCxnSpPr>
        <p:spPr>
          <a:xfrm flipV="1">
            <a:off x="3131840" y="3140968"/>
            <a:ext cx="1475656" cy="184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0" y="6372689"/>
            <a:ext cx="16774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Data: junho/2016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68052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459528"/>
            <a:ext cx="8660109" cy="8002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4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Números do Setor</a:t>
            </a:r>
          </a:p>
        </p:txBody>
      </p:sp>
    </p:spTree>
    <p:extLst>
      <p:ext uri="{BB962C8B-B14F-4D97-AF65-F5344CB8AC3E}">
        <p14:creationId xmlns:p14="http://schemas.microsoft.com/office/powerpoint/2010/main" val="78099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821796373"/>
              </p:ext>
            </p:extLst>
          </p:nvPr>
        </p:nvGraphicFramePr>
        <p:xfrm>
          <a:off x="522000" y="5373304"/>
          <a:ext cx="810000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Rodapé 5"/>
          <p:cNvSpPr txBox="1">
            <a:spLocks/>
          </p:cNvSpPr>
          <p:nvPr/>
        </p:nvSpPr>
        <p:spPr>
          <a:xfrm>
            <a:off x="3124200" y="6561846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>
              <a:defRPr lang="pt-BR" sz="1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GWEC/ABEEólica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664575" y="6453188"/>
            <a:ext cx="479425" cy="365125"/>
          </a:xfrm>
        </p:spPr>
        <p:txBody>
          <a:bodyPr vert="horz" lIns="91440" tIns="45720" rIns="91440" bIns="45720" rtlCol="0" anchor="ctr"/>
          <a:lstStyle/>
          <a:p>
            <a:pPr algn="r"/>
            <a:fld id="{342B87F1-DC59-46F6-B85B-2EC2334DCDDC}" type="slidenum"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0" y="2160588"/>
            <a:ext cx="6348413" cy="388143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44624"/>
            <a:ext cx="7773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Trajetória Mundial (Capacidade Instalada Acumulada)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70642" y="4882110"/>
            <a:ext cx="640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4291"/>
                </a:solidFill>
                <a:latin typeface="Arial"/>
              </a:rPr>
              <a:t>-------------------- Colocações do Brasil --------------------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F5904D1-C527-4CE2-8065-6A4E52C1F8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7" t="6305" r="5053" b="39725"/>
          <a:stretch/>
        </p:blipFill>
        <p:spPr>
          <a:xfrm>
            <a:off x="323528" y="815975"/>
            <a:ext cx="4032449" cy="393940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89885EA0-2B30-4354-B933-264295F39438}"/>
              </a:ext>
            </a:extLst>
          </p:cNvPr>
          <p:cNvGrpSpPr/>
          <p:nvPr/>
        </p:nvGrpSpPr>
        <p:grpSpPr>
          <a:xfrm>
            <a:off x="4278693" y="1204079"/>
            <a:ext cx="4768174" cy="3033181"/>
            <a:chOff x="4278693" y="1204079"/>
            <a:chExt cx="4768174" cy="3033181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F2ECBB9-0E42-470F-827B-E59161C23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" t="59902" r="1780" b="3697"/>
            <a:stretch/>
          </p:blipFill>
          <p:spPr>
            <a:xfrm>
              <a:off x="4278693" y="1204079"/>
              <a:ext cx="4768174" cy="3033181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68C4309A-CFA0-4B39-A967-8CEE30E8FC87}"/>
                </a:ext>
              </a:extLst>
            </p:cNvPr>
            <p:cNvSpPr/>
            <p:nvPr/>
          </p:nvSpPr>
          <p:spPr>
            <a:xfrm>
              <a:off x="5566860" y="2996952"/>
              <a:ext cx="223664" cy="72008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D0FBB65E-40E7-4F70-A485-7010E2D3D0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89" y="2276872"/>
            <a:ext cx="216027" cy="1768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600D661-BEB0-4BD0-8B3F-7CDCBBF2E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1284" y="1526374"/>
            <a:ext cx="310716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2463924761"/>
              </p:ext>
            </p:extLst>
          </p:nvPr>
        </p:nvGraphicFramePr>
        <p:xfrm>
          <a:off x="522000" y="5373304"/>
          <a:ext cx="810000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Rodapé 5"/>
          <p:cNvSpPr txBox="1">
            <a:spLocks/>
          </p:cNvSpPr>
          <p:nvPr/>
        </p:nvSpPr>
        <p:spPr>
          <a:xfrm>
            <a:off x="3124200" y="6561846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>
              <a:defRPr lang="pt-BR" sz="1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GWEC/ABEEólica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664575" y="6453188"/>
            <a:ext cx="479425" cy="365125"/>
          </a:xfrm>
        </p:spPr>
        <p:txBody>
          <a:bodyPr vert="horz" lIns="91440" tIns="45720" rIns="91440" bIns="45720" rtlCol="0" anchor="ctr"/>
          <a:lstStyle/>
          <a:p>
            <a:pPr algn="r"/>
            <a:fld id="{342B87F1-DC59-46F6-B85B-2EC2334DCDDC}" type="slidenum"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0" y="2160588"/>
            <a:ext cx="6348413" cy="388143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44624"/>
            <a:ext cx="7773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Trajetória Mundial (Capacidade Instalada Nova)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641449"/>
              </p:ext>
            </p:extLst>
          </p:nvPr>
        </p:nvGraphicFramePr>
        <p:xfrm>
          <a:off x="-41745" y="836712"/>
          <a:ext cx="9185745" cy="388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370642" y="4882110"/>
            <a:ext cx="640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4291"/>
                </a:solidFill>
                <a:latin typeface="Arial"/>
              </a:rPr>
              <a:t>-------------------- Colocações do Brasil -------------------- </a:t>
            </a:r>
          </a:p>
        </p:txBody>
      </p:sp>
      <p:grpSp>
        <p:nvGrpSpPr>
          <p:cNvPr id="17" name="Groupe 39"/>
          <p:cNvGrpSpPr/>
          <p:nvPr/>
        </p:nvGrpSpPr>
        <p:grpSpPr>
          <a:xfrm rot="387422">
            <a:off x="6098927" y="1125124"/>
            <a:ext cx="1867919" cy="1648453"/>
            <a:chOff x="502144" y="4009086"/>
            <a:chExt cx="2363185" cy="2387008"/>
          </a:xfrm>
          <a:solidFill>
            <a:srgbClr val="FFFF00"/>
          </a:solidFill>
        </p:grpSpPr>
        <p:sp>
          <p:nvSpPr>
            <p:cNvPr id="18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0" name="Rectangle 21"/>
          <p:cNvSpPr/>
          <p:nvPr/>
        </p:nvSpPr>
        <p:spPr>
          <a:xfrm rot="393200">
            <a:off x="6561998" y="949340"/>
            <a:ext cx="1446734" cy="397468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 rot="485018">
            <a:off x="6057296" y="1339373"/>
            <a:ext cx="1861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nova capacidade proporcionou um </a:t>
            </a:r>
            <a:r>
              <a:rPr lang="pt-BR" sz="16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 de 19%</a:t>
            </a:r>
            <a:r>
              <a:rPr lang="pt-BR" sz="16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ao Brasil, em comparação à 2016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73B9DC9-38E3-46DC-9F53-C50A81DBB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3985" y="3277940"/>
            <a:ext cx="216027" cy="1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2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ráfico 212">
            <a:extLst>
              <a:ext uri="{FF2B5EF4-FFF2-40B4-BE49-F238E27FC236}">
                <a16:creationId xmlns:a16="http://schemas.microsoft.com/office/drawing/2014/main" id="{00000000-0008-0000-0000-00003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283953"/>
              </p:ext>
            </p:extLst>
          </p:nvPr>
        </p:nvGraphicFramePr>
        <p:xfrm>
          <a:off x="4738983" y="728999"/>
          <a:ext cx="4255256" cy="501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to 10"/>
          <p:cNvCxnSpPr/>
          <p:nvPr/>
        </p:nvCxnSpPr>
        <p:spPr>
          <a:xfrm flipV="1">
            <a:off x="3131840" y="3140968"/>
            <a:ext cx="1475656" cy="184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370"/>
          <p:cNvGrpSpPr/>
          <p:nvPr/>
        </p:nvGrpSpPr>
        <p:grpSpPr>
          <a:xfrm>
            <a:off x="5496910" y="5668067"/>
            <a:ext cx="2721342" cy="260064"/>
            <a:chOff x="5260369" y="6335593"/>
            <a:chExt cx="2721342" cy="260064"/>
          </a:xfrm>
        </p:grpSpPr>
        <p:sp>
          <p:nvSpPr>
            <p:cNvPr id="8" name="Retângulo 7"/>
            <p:cNvSpPr/>
            <p:nvPr/>
          </p:nvSpPr>
          <p:spPr>
            <a:xfrm>
              <a:off x="5260369" y="6349236"/>
              <a:ext cx="2649334" cy="234273"/>
            </a:xfrm>
            <a:prstGeom prst="rect">
              <a:avLst/>
            </a:prstGeom>
            <a:solidFill>
              <a:srgbClr val="ECF3FA"/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grpSp>
          <p:nvGrpSpPr>
            <p:cNvPr id="9" name="Grupo 372"/>
            <p:cNvGrpSpPr/>
            <p:nvPr/>
          </p:nvGrpSpPr>
          <p:grpSpPr>
            <a:xfrm>
              <a:off x="5302763" y="6335593"/>
              <a:ext cx="2678948" cy="260064"/>
              <a:chOff x="6496403" y="5963662"/>
              <a:chExt cx="2678948" cy="260064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6496403" y="6032772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 dirty="0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557728" y="5963662"/>
                <a:ext cx="9733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83% Renovável</a:t>
                </a:r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7637848" y="6040441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 dirty="0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7699173" y="5977505"/>
                <a:ext cx="14761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/>
                  <a:t>17% Não Renovável</a:t>
                </a:r>
              </a:p>
            </p:txBody>
          </p:sp>
        </p:grpSp>
      </p:grpSp>
      <p:sp>
        <p:nvSpPr>
          <p:cNvPr id="15" name="CaixaDeTexto 14"/>
          <p:cNvSpPr txBox="1"/>
          <p:nvPr/>
        </p:nvSpPr>
        <p:spPr>
          <a:xfrm>
            <a:off x="4991167" y="5939744"/>
            <a:ext cx="3732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Total instalado: 13,07 GW – 520 parques eólicos</a:t>
            </a:r>
          </a:p>
          <a:p>
            <a:pPr algn="ctr"/>
            <a:endParaRPr lang="pt-BR" sz="300" i="1" dirty="0"/>
          </a:p>
          <a:p>
            <a:pPr algn="ctr"/>
            <a:r>
              <a:rPr lang="pt-BR" sz="1100" i="1" dirty="0"/>
              <a:t>Aptos:  98,7 MW – 5 parques eólicos</a:t>
            </a:r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-2168224" y="1137899"/>
            <a:ext cx="5072028" cy="5214201"/>
            <a:chOff x="1440" y="672"/>
            <a:chExt cx="3070" cy="315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2878" y="769"/>
              <a:ext cx="394" cy="425"/>
            </a:xfrm>
            <a:custGeom>
              <a:avLst/>
              <a:gdLst>
                <a:gd name="T0" fmla="*/ 297 w 291"/>
                <a:gd name="T1" fmla="*/ 424 h 325"/>
                <a:gd name="T2" fmla="*/ 244 w 291"/>
                <a:gd name="T3" fmla="*/ 424 h 325"/>
                <a:gd name="T4" fmla="*/ 191 w 291"/>
                <a:gd name="T5" fmla="*/ 370 h 325"/>
                <a:gd name="T6" fmla="*/ 165 w 291"/>
                <a:gd name="T7" fmla="*/ 299 h 325"/>
                <a:gd name="T8" fmla="*/ 122 w 291"/>
                <a:gd name="T9" fmla="*/ 220 h 325"/>
                <a:gd name="T10" fmla="*/ 69 w 291"/>
                <a:gd name="T11" fmla="*/ 203 h 325"/>
                <a:gd name="T12" fmla="*/ 43 w 291"/>
                <a:gd name="T13" fmla="*/ 203 h 325"/>
                <a:gd name="T14" fmla="*/ 0 w 291"/>
                <a:gd name="T15" fmla="*/ 177 h 325"/>
                <a:gd name="T16" fmla="*/ 0 w 291"/>
                <a:gd name="T17" fmla="*/ 123 h 325"/>
                <a:gd name="T18" fmla="*/ 69 w 291"/>
                <a:gd name="T19" fmla="*/ 149 h 325"/>
                <a:gd name="T20" fmla="*/ 148 w 291"/>
                <a:gd name="T21" fmla="*/ 149 h 325"/>
                <a:gd name="T22" fmla="*/ 218 w 291"/>
                <a:gd name="T23" fmla="*/ 97 h 325"/>
                <a:gd name="T24" fmla="*/ 269 w 291"/>
                <a:gd name="T25" fmla="*/ 26 h 325"/>
                <a:gd name="T26" fmla="*/ 297 w 291"/>
                <a:gd name="T27" fmla="*/ 0 h 325"/>
                <a:gd name="T28" fmla="*/ 314 w 291"/>
                <a:gd name="T29" fmla="*/ 0 h 325"/>
                <a:gd name="T30" fmla="*/ 314 w 291"/>
                <a:gd name="T31" fmla="*/ 71 h 325"/>
                <a:gd name="T32" fmla="*/ 340 w 291"/>
                <a:gd name="T33" fmla="*/ 149 h 325"/>
                <a:gd name="T34" fmla="*/ 366 w 291"/>
                <a:gd name="T35" fmla="*/ 203 h 325"/>
                <a:gd name="T36" fmla="*/ 393 w 291"/>
                <a:gd name="T37" fmla="*/ 220 h 325"/>
                <a:gd name="T38" fmla="*/ 393 w 291"/>
                <a:gd name="T39" fmla="*/ 247 h 325"/>
                <a:gd name="T40" fmla="*/ 366 w 291"/>
                <a:gd name="T41" fmla="*/ 273 h 325"/>
                <a:gd name="T42" fmla="*/ 314 w 291"/>
                <a:gd name="T43" fmla="*/ 326 h 325"/>
                <a:gd name="T44" fmla="*/ 297 w 291"/>
                <a:gd name="T45" fmla="*/ 396 h 325"/>
                <a:gd name="T46" fmla="*/ 297 w 291"/>
                <a:gd name="T47" fmla="*/ 424 h 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1"/>
                <a:gd name="T73" fmla="*/ 0 h 325"/>
                <a:gd name="T74" fmla="*/ 291 w 291"/>
                <a:gd name="T75" fmla="*/ 325 h 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1" h="325">
                  <a:moveTo>
                    <a:pt x="219" y="324"/>
                  </a:moveTo>
                  <a:lnTo>
                    <a:pt x="180" y="324"/>
                  </a:lnTo>
                  <a:lnTo>
                    <a:pt x="141" y="283"/>
                  </a:lnTo>
                  <a:lnTo>
                    <a:pt x="122" y="229"/>
                  </a:lnTo>
                  <a:lnTo>
                    <a:pt x="90" y="168"/>
                  </a:lnTo>
                  <a:lnTo>
                    <a:pt x="51" y="155"/>
                  </a:lnTo>
                  <a:lnTo>
                    <a:pt x="32" y="155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51" y="114"/>
                  </a:lnTo>
                  <a:lnTo>
                    <a:pt x="109" y="114"/>
                  </a:lnTo>
                  <a:lnTo>
                    <a:pt x="161" y="74"/>
                  </a:lnTo>
                  <a:lnTo>
                    <a:pt x="199" y="20"/>
                  </a:lnTo>
                  <a:lnTo>
                    <a:pt x="219" y="0"/>
                  </a:lnTo>
                  <a:lnTo>
                    <a:pt x="232" y="0"/>
                  </a:lnTo>
                  <a:lnTo>
                    <a:pt x="232" y="54"/>
                  </a:lnTo>
                  <a:lnTo>
                    <a:pt x="251" y="114"/>
                  </a:lnTo>
                  <a:lnTo>
                    <a:pt x="270" y="155"/>
                  </a:lnTo>
                  <a:lnTo>
                    <a:pt x="290" y="168"/>
                  </a:lnTo>
                  <a:lnTo>
                    <a:pt x="290" y="189"/>
                  </a:lnTo>
                  <a:lnTo>
                    <a:pt x="270" y="209"/>
                  </a:lnTo>
                  <a:lnTo>
                    <a:pt x="232" y="249"/>
                  </a:lnTo>
                  <a:lnTo>
                    <a:pt x="219" y="303"/>
                  </a:lnTo>
                  <a:lnTo>
                    <a:pt x="219" y="32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2114" y="672"/>
              <a:ext cx="447" cy="546"/>
            </a:xfrm>
            <a:custGeom>
              <a:avLst/>
              <a:gdLst>
                <a:gd name="T0" fmla="*/ 446 w 329"/>
                <a:gd name="T1" fmla="*/ 447 h 419"/>
                <a:gd name="T2" fmla="*/ 367 w 329"/>
                <a:gd name="T3" fmla="*/ 447 h 419"/>
                <a:gd name="T4" fmla="*/ 340 w 329"/>
                <a:gd name="T5" fmla="*/ 465 h 419"/>
                <a:gd name="T6" fmla="*/ 340 w 329"/>
                <a:gd name="T7" fmla="*/ 491 h 419"/>
                <a:gd name="T8" fmla="*/ 314 w 329"/>
                <a:gd name="T9" fmla="*/ 517 h 419"/>
                <a:gd name="T10" fmla="*/ 296 w 329"/>
                <a:gd name="T11" fmla="*/ 517 h 419"/>
                <a:gd name="T12" fmla="*/ 270 w 329"/>
                <a:gd name="T13" fmla="*/ 491 h 419"/>
                <a:gd name="T14" fmla="*/ 245 w 329"/>
                <a:gd name="T15" fmla="*/ 491 h 419"/>
                <a:gd name="T16" fmla="*/ 217 w 329"/>
                <a:gd name="T17" fmla="*/ 545 h 419"/>
                <a:gd name="T18" fmla="*/ 166 w 329"/>
                <a:gd name="T19" fmla="*/ 517 h 419"/>
                <a:gd name="T20" fmla="*/ 148 w 329"/>
                <a:gd name="T21" fmla="*/ 491 h 419"/>
                <a:gd name="T22" fmla="*/ 166 w 329"/>
                <a:gd name="T23" fmla="*/ 465 h 419"/>
                <a:gd name="T24" fmla="*/ 166 w 329"/>
                <a:gd name="T25" fmla="*/ 395 h 419"/>
                <a:gd name="T26" fmla="*/ 148 w 329"/>
                <a:gd name="T27" fmla="*/ 341 h 419"/>
                <a:gd name="T28" fmla="*/ 148 w 329"/>
                <a:gd name="T29" fmla="*/ 297 h 419"/>
                <a:gd name="T30" fmla="*/ 122 w 329"/>
                <a:gd name="T31" fmla="*/ 271 h 419"/>
                <a:gd name="T32" fmla="*/ 69 w 329"/>
                <a:gd name="T33" fmla="*/ 245 h 419"/>
                <a:gd name="T34" fmla="*/ 43 w 329"/>
                <a:gd name="T35" fmla="*/ 192 h 419"/>
                <a:gd name="T36" fmla="*/ 43 w 329"/>
                <a:gd name="T37" fmla="*/ 149 h 419"/>
                <a:gd name="T38" fmla="*/ 0 w 329"/>
                <a:gd name="T39" fmla="*/ 121 h 419"/>
                <a:gd name="T40" fmla="*/ 16 w 329"/>
                <a:gd name="T41" fmla="*/ 95 h 419"/>
                <a:gd name="T42" fmla="*/ 122 w 329"/>
                <a:gd name="T43" fmla="*/ 121 h 419"/>
                <a:gd name="T44" fmla="*/ 148 w 329"/>
                <a:gd name="T45" fmla="*/ 121 h 419"/>
                <a:gd name="T46" fmla="*/ 166 w 329"/>
                <a:gd name="T47" fmla="*/ 149 h 419"/>
                <a:gd name="T48" fmla="*/ 192 w 329"/>
                <a:gd name="T49" fmla="*/ 95 h 419"/>
                <a:gd name="T50" fmla="*/ 296 w 329"/>
                <a:gd name="T51" fmla="*/ 42 h 419"/>
                <a:gd name="T52" fmla="*/ 296 w 329"/>
                <a:gd name="T53" fmla="*/ 0 h 419"/>
                <a:gd name="T54" fmla="*/ 340 w 329"/>
                <a:gd name="T55" fmla="*/ 17 h 419"/>
                <a:gd name="T56" fmla="*/ 340 w 329"/>
                <a:gd name="T57" fmla="*/ 69 h 419"/>
                <a:gd name="T58" fmla="*/ 367 w 329"/>
                <a:gd name="T59" fmla="*/ 69 h 419"/>
                <a:gd name="T60" fmla="*/ 393 w 329"/>
                <a:gd name="T61" fmla="*/ 121 h 419"/>
                <a:gd name="T62" fmla="*/ 367 w 329"/>
                <a:gd name="T63" fmla="*/ 192 h 419"/>
                <a:gd name="T64" fmla="*/ 393 w 329"/>
                <a:gd name="T65" fmla="*/ 297 h 419"/>
                <a:gd name="T66" fmla="*/ 418 w 329"/>
                <a:gd name="T67" fmla="*/ 315 h 419"/>
                <a:gd name="T68" fmla="*/ 446 w 329"/>
                <a:gd name="T69" fmla="*/ 395 h 419"/>
                <a:gd name="T70" fmla="*/ 446 w 329"/>
                <a:gd name="T71" fmla="*/ 447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419"/>
                <a:gd name="T110" fmla="*/ 329 w 329"/>
                <a:gd name="T111" fmla="*/ 419 h 4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419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2825" y="3275"/>
              <a:ext cx="516" cy="555"/>
            </a:xfrm>
            <a:custGeom>
              <a:avLst/>
              <a:gdLst>
                <a:gd name="T0" fmla="*/ 270 w 380"/>
                <a:gd name="T1" fmla="*/ 554 h 426"/>
                <a:gd name="T2" fmla="*/ 322 w 380"/>
                <a:gd name="T3" fmla="*/ 526 h 426"/>
                <a:gd name="T4" fmla="*/ 365 w 380"/>
                <a:gd name="T5" fmla="*/ 421 h 426"/>
                <a:gd name="T6" fmla="*/ 418 w 380"/>
                <a:gd name="T7" fmla="*/ 377 h 426"/>
                <a:gd name="T8" fmla="*/ 470 w 380"/>
                <a:gd name="T9" fmla="*/ 255 h 426"/>
                <a:gd name="T10" fmla="*/ 515 w 380"/>
                <a:gd name="T11" fmla="*/ 176 h 426"/>
                <a:gd name="T12" fmla="*/ 497 w 380"/>
                <a:gd name="T13" fmla="*/ 149 h 426"/>
                <a:gd name="T14" fmla="*/ 497 w 380"/>
                <a:gd name="T15" fmla="*/ 106 h 426"/>
                <a:gd name="T16" fmla="*/ 470 w 380"/>
                <a:gd name="T17" fmla="*/ 106 h 426"/>
                <a:gd name="T18" fmla="*/ 444 w 380"/>
                <a:gd name="T19" fmla="*/ 78 h 426"/>
                <a:gd name="T20" fmla="*/ 392 w 380"/>
                <a:gd name="T21" fmla="*/ 52 h 426"/>
                <a:gd name="T22" fmla="*/ 365 w 380"/>
                <a:gd name="T23" fmla="*/ 26 h 426"/>
                <a:gd name="T24" fmla="*/ 296 w 380"/>
                <a:gd name="T25" fmla="*/ 0 h 426"/>
                <a:gd name="T26" fmla="*/ 217 w 380"/>
                <a:gd name="T27" fmla="*/ 0 h 426"/>
                <a:gd name="T28" fmla="*/ 148 w 380"/>
                <a:gd name="T29" fmla="*/ 52 h 426"/>
                <a:gd name="T30" fmla="*/ 0 w 380"/>
                <a:gd name="T31" fmla="*/ 272 h 426"/>
                <a:gd name="T32" fmla="*/ 0 w 380"/>
                <a:gd name="T33" fmla="*/ 297 h 426"/>
                <a:gd name="T34" fmla="*/ 52 w 380"/>
                <a:gd name="T35" fmla="*/ 297 h 426"/>
                <a:gd name="T36" fmla="*/ 148 w 380"/>
                <a:gd name="T37" fmla="*/ 350 h 426"/>
                <a:gd name="T38" fmla="*/ 174 w 380"/>
                <a:gd name="T39" fmla="*/ 350 h 426"/>
                <a:gd name="T40" fmla="*/ 270 w 380"/>
                <a:gd name="T41" fmla="*/ 447 h 426"/>
                <a:gd name="T42" fmla="*/ 296 w 380"/>
                <a:gd name="T43" fmla="*/ 421 h 426"/>
                <a:gd name="T44" fmla="*/ 296 w 380"/>
                <a:gd name="T45" fmla="*/ 474 h 426"/>
                <a:gd name="T46" fmla="*/ 270 w 380"/>
                <a:gd name="T47" fmla="*/ 500 h 426"/>
                <a:gd name="T48" fmla="*/ 270 w 380"/>
                <a:gd name="T49" fmla="*/ 554 h 4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0"/>
                <a:gd name="T76" fmla="*/ 0 h 426"/>
                <a:gd name="T77" fmla="*/ 380 w 380"/>
                <a:gd name="T78" fmla="*/ 426 h 4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0" h="426">
                  <a:moveTo>
                    <a:pt x="199" y="425"/>
                  </a:moveTo>
                  <a:lnTo>
                    <a:pt x="237" y="404"/>
                  </a:lnTo>
                  <a:lnTo>
                    <a:pt x="269" y="323"/>
                  </a:lnTo>
                  <a:lnTo>
                    <a:pt x="308" y="289"/>
                  </a:lnTo>
                  <a:lnTo>
                    <a:pt x="346" y="196"/>
                  </a:lnTo>
                  <a:lnTo>
                    <a:pt x="379" y="135"/>
                  </a:lnTo>
                  <a:lnTo>
                    <a:pt x="366" y="114"/>
                  </a:lnTo>
                  <a:lnTo>
                    <a:pt x="366" y="81"/>
                  </a:lnTo>
                  <a:lnTo>
                    <a:pt x="346" y="81"/>
                  </a:lnTo>
                  <a:lnTo>
                    <a:pt x="327" y="60"/>
                  </a:lnTo>
                  <a:lnTo>
                    <a:pt x="289" y="40"/>
                  </a:lnTo>
                  <a:lnTo>
                    <a:pt x="269" y="20"/>
                  </a:lnTo>
                  <a:lnTo>
                    <a:pt x="218" y="0"/>
                  </a:lnTo>
                  <a:lnTo>
                    <a:pt x="160" y="0"/>
                  </a:lnTo>
                  <a:lnTo>
                    <a:pt x="109" y="40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109" y="269"/>
                  </a:lnTo>
                  <a:lnTo>
                    <a:pt x="128" y="269"/>
                  </a:lnTo>
                  <a:lnTo>
                    <a:pt x="199" y="343"/>
                  </a:lnTo>
                  <a:lnTo>
                    <a:pt x="218" y="323"/>
                  </a:lnTo>
                  <a:lnTo>
                    <a:pt x="218" y="364"/>
                  </a:lnTo>
                  <a:lnTo>
                    <a:pt x="199" y="384"/>
                  </a:lnTo>
                  <a:lnTo>
                    <a:pt x="199" y="425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3044" y="3179"/>
              <a:ext cx="376" cy="274"/>
            </a:xfrm>
            <a:custGeom>
              <a:avLst/>
              <a:gdLst>
                <a:gd name="T0" fmla="*/ 296 w 277"/>
                <a:gd name="T1" fmla="*/ 273 h 210"/>
                <a:gd name="T2" fmla="*/ 347 w 277"/>
                <a:gd name="T3" fmla="*/ 202 h 210"/>
                <a:gd name="T4" fmla="*/ 375 w 277"/>
                <a:gd name="T5" fmla="*/ 97 h 210"/>
                <a:gd name="T6" fmla="*/ 375 w 277"/>
                <a:gd name="T7" fmla="*/ 26 h 210"/>
                <a:gd name="T8" fmla="*/ 347 w 277"/>
                <a:gd name="T9" fmla="*/ 26 h 210"/>
                <a:gd name="T10" fmla="*/ 296 w 277"/>
                <a:gd name="T11" fmla="*/ 0 h 210"/>
                <a:gd name="T12" fmla="*/ 252 w 277"/>
                <a:gd name="T13" fmla="*/ 0 h 210"/>
                <a:gd name="T14" fmla="*/ 200 w 277"/>
                <a:gd name="T15" fmla="*/ 26 h 210"/>
                <a:gd name="T16" fmla="*/ 174 w 277"/>
                <a:gd name="T17" fmla="*/ 52 h 210"/>
                <a:gd name="T18" fmla="*/ 77 w 277"/>
                <a:gd name="T19" fmla="*/ 26 h 210"/>
                <a:gd name="T20" fmla="*/ 0 w 277"/>
                <a:gd name="T21" fmla="*/ 26 h 210"/>
                <a:gd name="T22" fmla="*/ 0 w 277"/>
                <a:gd name="T23" fmla="*/ 97 h 210"/>
                <a:gd name="T24" fmla="*/ 77 w 277"/>
                <a:gd name="T25" fmla="*/ 97 h 210"/>
                <a:gd name="T26" fmla="*/ 148 w 277"/>
                <a:gd name="T27" fmla="*/ 123 h 210"/>
                <a:gd name="T28" fmla="*/ 174 w 277"/>
                <a:gd name="T29" fmla="*/ 149 h 210"/>
                <a:gd name="T30" fmla="*/ 225 w 277"/>
                <a:gd name="T31" fmla="*/ 175 h 210"/>
                <a:gd name="T32" fmla="*/ 252 w 277"/>
                <a:gd name="T33" fmla="*/ 202 h 210"/>
                <a:gd name="T34" fmla="*/ 278 w 277"/>
                <a:gd name="T35" fmla="*/ 202 h 210"/>
                <a:gd name="T36" fmla="*/ 278 w 277"/>
                <a:gd name="T37" fmla="*/ 245 h 210"/>
                <a:gd name="T38" fmla="*/ 296 w 277"/>
                <a:gd name="T39" fmla="*/ 273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7"/>
                <a:gd name="T61" fmla="*/ 0 h 210"/>
                <a:gd name="T62" fmla="*/ 277 w 277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7" h="210">
                  <a:moveTo>
                    <a:pt x="218" y="209"/>
                  </a:moveTo>
                  <a:lnTo>
                    <a:pt x="256" y="155"/>
                  </a:lnTo>
                  <a:lnTo>
                    <a:pt x="276" y="74"/>
                  </a:lnTo>
                  <a:lnTo>
                    <a:pt x="276" y="20"/>
                  </a:lnTo>
                  <a:lnTo>
                    <a:pt x="256" y="20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28" y="40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74"/>
                  </a:lnTo>
                  <a:lnTo>
                    <a:pt x="57" y="74"/>
                  </a:lnTo>
                  <a:lnTo>
                    <a:pt x="109" y="94"/>
                  </a:lnTo>
                  <a:lnTo>
                    <a:pt x="128" y="114"/>
                  </a:lnTo>
                  <a:lnTo>
                    <a:pt x="166" y="134"/>
                  </a:lnTo>
                  <a:lnTo>
                    <a:pt x="186" y="155"/>
                  </a:lnTo>
                  <a:lnTo>
                    <a:pt x="205" y="155"/>
                  </a:lnTo>
                  <a:lnTo>
                    <a:pt x="205" y="188"/>
                  </a:lnTo>
                  <a:lnTo>
                    <a:pt x="218" y="209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973" y="2908"/>
              <a:ext cx="501" cy="327"/>
            </a:xfrm>
            <a:custGeom>
              <a:avLst/>
              <a:gdLst>
                <a:gd name="T0" fmla="*/ 69 w 368"/>
                <a:gd name="T1" fmla="*/ 298 h 250"/>
                <a:gd name="T2" fmla="*/ 148 w 368"/>
                <a:gd name="T3" fmla="*/ 298 h 250"/>
                <a:gd name="T4" fmla="*/ 245 w 368"/>
                <a:gd name="T5" fmla="*/ 326 h 250"/>
                <a:gd name="T6" fmla="*/ 271 w 368"/>
                <a:gd name="T7" fmla="*/ 298 h 250"/>
                <a:gd name="T8" fmla="*/ 324 w 368"/>
                <a:gd name="T9" fmla="*/ 272 h 250"/>
                <a:gd name="T10" fmla="*/ 368 w 368"/>
                <a:gd name="T11" fmla="*/ 272 h 250"/>
                <a:gd name="T12" fmla="*/ 421 w 368"/>
                <a:gd name="T13" fmla="*/ 298 h 250"/>
                <a:gd name="T14" fmla="*/ 447 w 368"/>
                <a:gd name="T15" fmla="*/ 298 h 250"/>
                <a:gd name="T16" fmla="*/ 447 w 368"/>
                <a:gd name="T17" fmla="*/ 246 h 250"/>
                <a:gd name="T18" fmla="*/ 500 w 368"/>
                <a:gd name="T19" fmla="*/ 192 h 250"/>
                <a:gd name="T20" fmla="*/ 472 w 368"/>
                <a:gd name="T21" fmla="*/ 192 h 250"/>
                <a:gd name="T22" fmla="*/ 421 w 368"/>
                <a:gd name="T23" fmla="*/ 148 h 250"/>
                <a:gd name="T24" fmla="*/ 393 w 368"/>
                <a:gd name="T25" fmla="*/ 148 h 250"/>
                <a:gd name="T26" fmla="*/ 350 w 368"/>
                <a:gd name="T27" fmla="*/ 71 h 250"/>
                <a:gd name="T28" fmla="*/ 324 w 368"/>
                <a:gd name="T29" fmla="*/ 43 h 250"/>
                <a:gd name="T30" fmla="*/ 297 w 368"/>
                <a:gd name="T31" fmla="*/ 26 h 250"/>
                <a:gd name="T32" fmla="*/ 218 w 368"/>
                <a:gd name="T33" fmla="*/ 26 h 250"/>
                <a:gd name="T34" fmla="*/ 148 w 368"/>
                <a:gd name="T35" fmla="*/ 0 h 250"/>
                <a:gd name="T36" fmla="*/ 95 w 368"/>
                <a:gd name="T37" fmla="*/ 0 h 250"/>
                <a:gd name="T38" fmla="*/ 69 w 368"/>
                <a:gd name="T39" fmla="*/ 26 h 250"/>
                <a:gd name="T40" fmla="*/ 26 w 368"/>
                <a:gd name="T41" fmla="*/ 95 h 250"/>
                <a:gd name="T42" fmla="*/ 26 w 368"/>
                <a:gd name="T43" fmla="*/ 148 h 250"/>
                <a:gd name="T44" fmla="*/ 26 w 368"/>
                <a:gd name="T45" fmla="*/ 192 h 250"/>
                <a:gd name="T46" fmla="*/ 0 w 368"/>
                <a:gd name="T47" fmla="*/ 218 h 250"/>
                <a:gd name="T48" fmla="*/ 0 w 368"/>
                <a:gd name="T49" fmla="*/ 246 h 250"/>
                <a:gd name="T50" fmla="*/ 52 w 368"/>
                <a:gd name="T51" fmla="*/ 272 h 250"/>
                <a:gd name="T52" fmla="*/ 69 w 368"/>
                <a:gd name="T53" fmla="*/ 298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8"/>
                <a:gd name="T82" fmla="*/ 0 h 250"/>
                <a:gd name="T83" fmla="*/ 368 w 368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8" h="250">
                  <a:moveTo>
                    <a:pt x="51" y="228"/>
                  </a:moveTo>
                  <a:lnTo>
                    <a:pt x="109" y="228"/>
                  </a:lnTo>
                  <a:lnTo>
                    <a:pt x="180" y="249"/>
                  </a:lnTo>
                  <a:lnTo>
                    <a:pt x="199" y="228"/>
                  </a:lnTo>
                  <a:lnTo>
                    <a:pt x="238" y="208"/>
                  </a:lnTo>
                  <a:lnTo>
                    <a:pt x="270" y="208"/>
                  </a:lnTo>
                  <a:lnTo>
                    <a:pt x="309" y="228"/>
                  </a:lnTo>
                  <a:lnTo>
                    <a:pt x="328" y="228"/>
                  </a:lnTo>
                  <a:lnTo>
                    <a:pt x="328" y="188"/>
                  </a:lnTo>
                  <a:lnTo>
                    <a:pt x="367" y="147"/>
                  </a:lnTo>
                  <a:lnTo>
                    <a:pt x="347" y="147"/>
                  </a:lnTo>
                  <a:lnTo>
                    <a:pt x="309" y="113"/>
                  </a:lnTo>
                  <a:lnTo>
                    <a:pt x="289" y="113"/>
                  </a:lnTo>
                  <a:lnTo>
                    <a:pt x="257" y="54"/>
                  </a:lnTo>
                  <a:lnTo>
                    <a:pt x="238" y="33"/>
                  </a:lnTo>
                  <a:lnTo>
                    <a:pt x="218" y="20"/>
                  </a:lnTo>
                  <a:lnTo>
                    <a:pt x="160" y="20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19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0" y="167"/>
                  </a:lnTo>
                  <a:lnTo>
                    <a:pt x="0" y="188"/>
                  </a:lnTo>
                  <a:lnTo>
                    <a:pt x="38" y="208"/>
                  </a:lnTo>
                  <a:lnTo>
                    <a:pt x="51" y="22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3070" y="2681"/>
              <a:ext cx="648" cy="423"/>
            </a:xfrm>
            <a:custGeom>
              <a:avLst/>
              <a:gdLst>
                <a:gd name="T0" fmla="*/ 619 w 477"/>
                <a:gd name="T1" fmla="*/ 273 h 324"/>
                <a:gd name="T2" fmla="*/ 619 w 477"/>
                <a:gd name="T3" fmla="*/ 255 h 324"/>
                <a:gd name="T4" fmla="*/ 647 w 477"/>
                <a:gd name="T5" fmla="*/ 228 h 324"/>
                <a:gd name="T6" fmla="*/ 594 w 477"/>
                <a:gd name="T7" fmla="*/ 228 h 324"/>
                <a:gd name="T8" fmla="*/ 550 w 477"/>
                <a:gd name="T9" fmla="*/ 228 h 324"/>
                <a:gd name="T10" fmla="*/ 497 w 477"/>
                <a:gd name="T11" fmla="*/ 202 h 324"/>
                <a:gd name="T12" fmla="*/ 471 w 477"/>
                <a:gd name="T13" fmla="*/ 149 h 324"/>
                <a:gd name="T14" fmla="*/ 471 w 477"/>
                <a:gd name="T15" fmla="*/ 123 h 324"/>
                <a:gd name="T16" fmla="*/ 446 w 477"/>
                <a:gd name="T17" fmla="*/ 104 h 324"/>
                <a:gd name="T18" fmla="*/ 446 w 477"/>
                <a:gd name="T19" fmla="*/ 52 h 324"/>
                <a:gd name="T20" fmla="*/ 418 w 477"/>
                <a:gd name="T21" fmla="*/ 26 h 324"/>
                <a:gd name="T22" fmla="*/ 375 w 477"/>
                <a:gd name="T23" fmla="*/ 0 h 324"/>
                <a:gd name="T24" fmla="*/ 296 w 477"/>
                <a:gd name="T25" fmla="*/ 26 h 324"/>
                <a:gd name="T26" fmla="*/ 253 w 477"/>
                <a:gd name="T27" fmla="*/ 0 h 324"/>
                <a:gd name="T28" fmla="*/ 174 w 477"/>
                <a:gd name="T29" fmla="*/ 0 h 324"/>
                <a:gd name="T30" fmla="*/ 122 w 477"/>
                <a:gd name="T31" fmla="*/ 78 h 324"/>
                <a:gd name="T32" fmla="*/ 77 w 477"/>
                <a:gd name="T33" fmla="*/ 149 h 324"/>
                <a:gd name="T34" fmla="*/ 26 w 477"/>
                <a:gd name="T35" fmla="*/ 202 h 324"/>
                <a:gd name="T36" fmla="*/ 0 w 477"/>
                <a:gd name="T37" fmla="*/ 228 h 324"/>
                <a:gd name="T38" fmla="*/ 52 w 477"/>
                <a:gd name="T39" fmla="*/ 228 h 324"/>
                <a:gd name="T40" fmla="*/ 122 w 477"/>
                <a:gd name="T41" fmla="*/ 255 h 324"/>
                <a:gd name="T42" fmla="*/ 200 w 477"/>
                <a:gd name="T43" fmla="*/ 255 h 324"/>
                <a:gd name="T44" fmla="*/ 227 w 477"/>
                <a:gd name="T45" fmla="*/ 273 h 324"/>
                <a:gd name="T46" fmla="*/ 253 w 477"/>
                <a:gd name="T47" fmla="*/ 299 h 324"/>
                <a:gd name="T48" fmla="*/ 296 w 477"/>
                <a:gd name="T49" fmla="*/ 377 h 324"/>
                <a:gd name="T50" fmla="*/ 323 w 477"/>
                <a:gd name="T51" fmla="*/ 377 h 324"/>
                <a:gd name="T52" fmla="*/ 375 w 477"/>
                <a:gd name="T53" fmla="*/ 422 h 324"/>
                <a:gd name="T54" fmla="*/ 401 w 477"/>
                <a:gd name="T55" fmla="*/ 422 h 324"/>
                <a:gd name="T56" fmla="*/ 418 w 477"/>
                <a:gd name="T57" fmla="*/ 403 h 324"/>
                <a:gd name="T58" fmla="*/ 497 w 477"/>
                <a:gd name="T59" fmla="*/ 351 h 324"/>
                <a:gd name="T60" fmla="*/ 568 w 477"/>
                <a:gd name="T61" fmla="*/ 299 h 324"/>
                <a:gd name="T62" fmla="*/ 619 w 477"/>
                <a:gd name="T63" fmla="*/ 273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324"/>
                <a:gd name="T98" fmla="*/ 477 w 477"/>
                <a:gd name="T99" fmla="*/ 324 h 3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324">
                  <a:moveTo>
                    <a:pt x="456" y="209"/>
                  </a:moveTo>
                  <a:lnTo>
                    <a:pt x="456" y="195"/>
                  </a:lnTo>
                  <a:lnTo>
                    <a:pt x="476" y="175"/>
                  </a:lnTo>
                  <a:lnTo>
                    <a:pt x="437" y="175"/>
                  </a:lnTo>
                  <a:lnTo>
                    <a:pt x="405" y="175"/>
                  </a:lnTo>
                  <a:lnTo>
                    <a:pt x="366" y="155"/>
                  </a:lnTo>
                  <a:lnTo>
                    <a:pt x="347" y="114"/>
                  </a:lnTo>
                  <a:lnTo>
                    <a:pt x="347" y="94"/>
                  </a:lnTo>
                  <a:lnTo>
                    <a:pt x="328" y="80"/>
                  </a:lnTo>
                  <a:lnTo>
                    <a:pt x="328" y="40"/>
                  </a:lnTo>
                  <a:lnTo>
                    <a:pt x="308" y="20"/>
                  </a:lnTo>
                  <a:lnTo>
                    <a:pt x="276" y="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28" y="0"/>
                  </a:lnTo>
                  <a:lnTo>
                    <a:pt x="90" y="60"/>
                  </a:lnTo>
                  <a:lnTo>
                    <a:pt x="57" y="114"/>
                  </a:lnTo>
                  <a:lnTo>
                    <a:pt x="19" y="155"/>
                  </a:lnTo>
                  <a:lnTo>
                    <a:pt x="0" y="175"/>
                  </a:lnTo>
                  <a:lnTo>
                    <a:pt x="38" y="175"/>
                  </a:lnTo>
                  <a:lnTo>
                    <a:pt x="90" y="195"/>
                  </a:lnTo>
                  <a:lnTo>
                    <a:pt x="147" y="195"/>
                  </a:lnTo>
                  <a:lnTo>
                    <a:pt x="167" y="209"/>
                  </a:lnTo>
                  <a:lnTo>
                    <a:pt x="186" y="229"/>
                  </a:lnTo>
                  <a:lnTo>
                    <a:pt x="218" y="289"/>
                  </a:lnTo>
                  <a:lnTo>
                    <a:pt x="238" y="289"/>
                  </a:lnTo>
                  <a:lnTo>
                    <a:pt x="276" y="323"/>
                  </a:lnTo>
                  <a:lnTo>
                    <a:pt x="295" y="323"/>
                  </a:lnTo>
                  <a:lnTo>
                    <a:pt x="308" y="309"/>
                  </a:lnTo>
                  <a:lnTo>
                    <a:pt x="366" y="269"/>
                  </a:lnTo>
                  <a:lnTo>
                    <a:pt x="418" y="229"/>
                  </a:lnTo>
                  <a:lnTo>
                    <a:pt x="456" y="209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3662" y="2761"/>
              <a:ext cx="350" cy="195"/>
            </a:xfrm>
            <a:custGeom>
              <a:avLst/>
              <a:gdLst>
                <a:gd name="T0" fmla="*/ 26 w 257"/>
                <a:gd name="T1" fmla="*/ 194 h 149"/>
                <a:gd name="T2" fmla="*/ 26 w 257"/>
                <a:gd name="T3" fmla="*/ 175 h 149"/>
                <a:gd name="T4" fmla="*/ 52 w 257"/>
                <a:gd name="T5" fmla="*/ 149 h 149"/>
                <a:gd name="T6" fmla="*/ 0 w 257"/>
                <a:gd name="T7" fmla="*/ 149 h 149"/>
                <a:gd name="T8" fmla="*/ 52 w 257"/>
                <a:gd name="T9" fmla="*/ 123 h 149"/>
                <a:gd name="T10" fmla="*/ 104 w 257"/>
                <a:gd name="T11" fmla="*/ 97 h 149"/>
                <a:gd name="T12" fmla="*/ 147 w 257"/>
                <a:gd name="T13" fmla="*/ 97 h 149"/>
                <a:gd name="T14" fmla="*/ 199 w 257"/>
                <a:gd name="T15" fmla="*/ 69 h 149"/>
                <a:gd name="T16" fmla="*/ 226 w 257"/>
                <a:gd name="T17" fmla="*/ 26 h 149"/>
                <a:gd name="T18" fmla="*/ 252 w 257"/>
                <a:gd name="T19" fmla="*/ 0 h 149"/>
                <a:gd name="T20" fmla="*/ 270 w 257"/>
                <a:gd name="T21" fmla="*/ 43 h 149"/>
                <a:gd name="T22" fmla="*/ 349 w 257"/>
                <a:gd name="T23" fmla="*/ 43 h 149"/>
                <a:gd name="T24" fmla="*/ 321 w 257"/>
                <a:gd name="T25" fmla="*/ 69 h 149"/>
                <a:gd name="T26" fmla="*/ 321 w 257"/>
                <a:gd name="T27" fmla="*/ 97 h 149"/>
                <a:gd name="T28" fmla="*/ 270 w 257"/>
                <a:gd name="T29" fmla="*/ 123 h 149"/>
                <a:gd name="T30" fmla="*/ 252 w 257"/>
                <a:gd name="T31" fmla="*/ 175 h 149"/>
                <a:gd name="T32" fmla="*/ 121 w 257"/>
                <a:gd name="T33" fmla="*/ 175 h 149"/>
                <a:gd name="T34" fmla="*/ 26 w 257"/>
                <a:gd name="T35" fmla="*/ 194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7"/>
                <a:gd name="T55" fmla="*/ 0 h 149"/>
                <a:gd name="T56" fmla="*/ 257 w 257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7" h="149">
                  <a:moveTo>
                    <a:pt x="19" y="148"/>
                  </a:moveTo>
                  <a:lnTo>
                    <a:pt x="19" y="134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38" y="94"/>
                  </a:lnTo>
                  <a:lnTo>
                    <a:pt x="76" y="74"/>
                  </a:lnTo>
                  <a:lnTo>
                    <a:pt x="108" y="74"/>
                  </a:lnTo>
                  <a:lnTo>
                    <a:pt x="146" y="53"/>
                  </a:lnTo>
                  <a:lnTo>
                    <a:pt x="166" y="20"/>
                  </a:lnTo>
                  <a:lnTo>
                    <a:pt x="185" y="0"/>
                  </a:lnTo>
                  <a:lnTo>
                    <a:pt x="198" y="33"/>
                  </a:lnTo>
                  <a:lnTo>
                    <a:pt x="256" y="33"/>
                  </a:lnTo>
                  <a:lnTo>
                    <a:pt x="236" y="53"/>
                  </a:lnTo>
                  <a:lnTo>
                    <a:pt x="236" y="74"/>
                  </a:lnTo>
                  <a:lnTo>
                    <a:pt x="198" y="94"/>
                  </a:lnTo>
                  <a:lnTo>
                    <a:pt x="185" y="134"/>
                  </a:lnTo>
                  <a:lnTo>
                    <a:pt x="89" y="134"/>
                  </a:lnTo>
                  <a:lnTo>
                    <a:pt x="19" y="14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3913" y="2532"/>
              <a:ext cx="192" cy="275"/>
            </a:xfrm>
            <a:custGeom>
              <a:avLst/>
              <a:gdLst>
                <a:gd name="T0" fmla="*/ 95 w 142"/>
                <a:gd name="T1" fmla="*/ 274 h 211"/>
                <a:gd name="T2" fmla="*/ 146 w 142"/>
                <a:gd name="T3" fmla="*/ 176 h 211"/>
                <a:gd name="T4" fmla="*/ 164 w 142"/>
                <a:gd name="T5" fmla="*/ 78 h 211"/>
                <a:gd name="T6" fmla="*/ 191 w 142"/>
                <a:gd name="T7" fmla="*/ 26 h 211"/>
                <a:gd name="T8" fmla="*/ 164 w 142"/>
                <a:gd name="T9" fmla="*/ 0 h 211"/>
                <a:gd name="T10" fmla="*/ 120 w 142"/>
                <a:gd name="T11" fmla="*/ 0 h 211"/>
                <a:gd name="T12" fmla="*/ 95 w 142"/>
                <a:gd name="T13" fmla="*/ 26 h 211"/>
                <a:gd name="T14" fmla="*/ 95 w 142"/>
                <a:gd name="T15" fmla="*/ 52 h 211"/>
                <a:gd name="T16" fmla="*/ 69 w 142"/>
                <a:gd name="T17" fmla="*/ 106 h 211"/>
                <a:gd name="T18" fmla="*/ 69 w 142"/>
                <a:gd name="T19" fmla="*/ 123 h 211"/>
                <a:gd name="T20" fmla="*/ 16 w 142"/>
                <a:gd name="T21" fmla="*/ 176 h 211"/>
                <a:gd name="T22" fmla="*/ 0 w 142"/>
                <a:gd name="T23" fmla="*/ 229 h 211"/>
                <a:gd name="T24" fmla="*/ 16 w 142"/>
                <a:gd name="T25" fmla="*/ 274 h 211"/>
                <a:gd name="T26" fmla="*/ 95 w 142"/>
                <a:gd name="T27" fmla="*/ 274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211"/>
                <a:gd name="T44" fmla="*/ 142 w 142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211">
                  <a:moveTo>
                    <a:pt x="70" y="210"/>
                  </a:moveTo>
                  <a:lnTo>
                    <a:pt x="108" y="135"/>
                  </a:lnTo>
                  <a:lnTo>
                    <a:pt x="121" y="60"/>
                  </a:lnTo>
                  <a:lnTo>
                    <a:pt x="141" y="20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70" y="20"/>
                  </a:lnTo>
                  <a:lnTo>
                    <a:pt x="70" y="40"/>
                  </a:lnTo>
                  <a:lnTo>
                    <a:pt x="51" y="81"/>
                  </a:lnTo>
                  <a:lnTo>
                    <a:pt x="51" y="94"/>
                  </a:lnTo>
                  <a:lnTo>
                    <a:pt x="12" y="135"/>
                  </a:lnTo>
                  <a:lnTo>
                    <a:pt x="0" y="176"/>
                  </a:lnTo>
                  <a:lnTo>
                    <a:pt x="12" y="210"/>
                  </a:lnTo>
                  <a:lnTo>
                    <a:pt x="70" y="21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3243" y="2261"/>
              <a:ext cx="865" cy="653"/>
            </a:xfrm>
            <a:custGeom>
              <a:avLst/>
              <a:gdLst>
                <a:gd name="T0" fmla="*/ 836 w 637"/>
                <a:gd name="T1" fmla="*/ 246 h 500"/>
                <a:gd name="T2" fmla="*/ 819 w 637"/>
                <a:gd name="T3" fmla="*/ 227 h 500"/>
                <a:gd name="T4" fmla="*/ 836 w 637"/>
                <a:gd name="T5" fmla="*/ 175 h 500"/>
                <a:gd name="T6" fmla="*/ 864 w 637"/>
                <a:gd name="T7" fmla="*/ 149 h 500"/>
                <a:gd name="T8" fmla="*/ 864 w 637"/>
                <a:gd name="T9" fmla="*/ 123 h 500"/>
                <a:gd name="T10" fmla="*/ 793 w 637"/>
                <a:gd name="T11" fmla="*/ 97 h 500"/>
                <a:gd name="T12" fmla="*/ 767 w 637"/>
                <a:gd name="T13" fmla="*/ 97 h 500"/>
                <a:gd name="T14" fmla="*/ 714 w 637"/>
                <a:gd name="T15" fmla="*/ 52 h 500"/>
                <a:gd name="T16" fmla="*/ 671 w 637"/>
                <a:gd name="T17" fmla="*/ 52 h 500"/>
                <a:gd name="T18" fmla="*/ 618 w 637"/>
                <a:gd name="T19" fmla="*/ 26 h 500"/>
                <a:gd name="T20" fmla="*/ 566 w 637"/>
                <a:gd name="T21" fmla="*/ 26 h 500"/>
                <a:gd name="T22" fmla="*/ 523 w 637"/>
                <a:gd name="T23" fmla="*/ 0 h 500"/>
                <a:gd name="T24" fmla="*/ 445 w 637"/>
                <a:gd name="T25" fmla="*/ 0 h 500"/>
                <a:gd name="T26" fmla="*/ 418 w 637"/>
                <a:gd name="T27" fmla="*/ 26 h 500"/>
                <a:gd name="T28" fmla="*/ 375 w 637"/>
                <a:gd name="T29" fmla="*/ 52 h 500"/>
                <a:gd name="T30" fmla="*/ 322 w 637"/>
                <a:gd name="T31" fmla="*/ 26 h 500"/>
                <a:gd name="T32" fmla="*/ 296 w 637"/>
                <a:gd name="T33" fmla="*/ 78 h 500"/>
                <a:gd name="T34" fmla="*/ 270 w 637"/>
                <a:gd name="T35" fmla="*/ 97 h 500"/>
                <a:gd name="T36" fmla="*/ 270 w 637"/>
                <a:gd name="T37" fmla="*/ 149 h 500"/>
                <a:gd name="T38" fmla="*/ 244 w 637"/>
                <a:gd name="T39" fmla="*/ 175 h 500"/>
                <a:gd name="T40" fmla="*/ 270 w 637"/>
                <a:gd name="T41" fmla="*/ 227 h 500"/>
                <a:gd name="T42" fmla="*/ 270 w 637"/>
                <a:gd name="T43" fmla="*/ 246 h 500"/>
                <a:gd name="T44" fmla="*/ 227 w 637"/>
                <a:gd name="T45" fmla="*/ 298 h 500"/>
                <a:gd name="T46" fmla="*/ 122 w 637"/>
                <a:gd name="T47" fmla="*/ 298 h 500"/>
                <a:gd name="T48" fmla="*/ 52 w 637"/>
                <a:gd name="T49" fmla="*/ 325 h 500"/>
                <a:gd name="T50" fmla="*/ 0 w 637"/>
                <a:gd name="T51" fmla="*/ 377 h 500"/>
                <a:gd name="T52" fmla="*/ 0 w 637"/>
                <a:gd name="T53" fmla="*/ 422 h 500"/>
                <a:gd name="T54" fmla="*/ 77 w 637"/>
                <a:gd name="T55" fmla="*/ 422 h 500"/>
                <a:gd name="T56" fmla="*/ 122 w 637"/>
                <a:gd name="T57" fmla="*/ 448 h 500"/>
                <a:gd name="T58" fmla="*/ 200 w 637"/>
                <a:gd name="T59" fmla="*/ 422 h 500"/>
                <a:gd name="T60" fmla="*/ 244 w 637"/>
                <a:gd name="T61" fmla="*/ 448 h 500"/>
                <a:gd name="T62" fmla="*/ 270 w 637"/>
                <a:gd name="T63" fmla="*/ 474 h 500"/>
                <a:gd name="T64" fmla="*/ 270 w 637"/>
                <a:gd name="T65" fmla="*/ 528 h 500"/>
                <a:gd name="T66" fmla="*/ 296 w 637"/>
                <a:gd name="T67" fmla="*/ 545 h 500"/>
                <a:gd name="T68" fmla="*/ 296 w 637"/>
                <a:gd name="T69" fmla="*/ 572 h 500"/>
                <a:gd name="T70" fmla="*/ 322 w 637"/>
                <a:gd name="T71" fmla="*/ 624 h 500"/>
                <a:gd name="T72" fmla="*/ 375 w 637"/>
                <a:gd name="T73" fmla="*/ 652 h 500"/>
                <a:gd name="T74" fmla="*/ 418 w 637"/>
                <a:gd name="T75" fmla="*/ 652 h 500"/>
                <a:gd name="T76" fmla="*/ 471 w 637"/>
                <a:gd name="T77" fmla="*/ 624 h 500"/>
                <a:gd name="T78" fmla="*/ 523 w 637"/>
                <a:gd name="T79" fmla="*/ 598 h 500"/>
                <a:gd name="T80" fmla="*/ 566 w 637"/>
                <a:gd name="T81" fmla="*/ 598 h 500"/>
                <a:gd name="T82" fmla="*/ 618 w 637"/>
                <a:gd name="T83" fmla="*/ 572 h 500"/>
                <a:gd name="T84" fmla="*/ 645 w 637"/>
                <a:gd name="T85" fmla="*/ 528 h 500"/>
                <a:gd name="T86" fmla="*/ 671 w 637"/>
                <a:gd name="T87" fmla="*/ 502 h 500"/>
                <a:gd name="T88" fmla="*/ 688 w 637"/>
                <a:gd name="T89" fmla="*/ 448 h 500"/>
                <a:gd name="T90" fmla="*/ 740 w 637"/>
                <a:gd name="T91" fmla="*/ 396 h 500"/>
                <a:gd name="T92" fmla="*/ 740 w 637"/>
                <a:gd name="T93" fmla="*/ 377 h 500"/>
                <a:gd name="T94" fmla="*/ 767 w 637"/>
                <a:gd name="T95" fmla="*/ 325 h 500"/>
                <a:gd name="T96" fmla="*/ 767 w 637"/>
                <a:gd name="T97" fmla="*/ 298 h 500"/>
                <a:gd name="T98" fmla="*/ 793 w 637"/>
                <a:gd name="T99" fmla="*/ 272 h 500"/>
                <a:gd name="T100" fmla="*/ 836 w 637"/>
                <a:gd name="T101" fmla="*/ 272 h 500"/>
                <a:gd name="T102" fmla="*/ 836 w 637"/>
                <a:gd name="T103" fmla="*/ 246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7"/>
                <a:gd name="T157" fmla="*/ 0 h 500"/>
                <a:gd name="T158" fmla="*/ 637 w 63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7" h="500">
                  <a:moveTo>
                    <a:pt x="616" y="188"/>
                  </a:moveTo>
                  <a:lnTo>
                    <a:pt x="603" y="174"/>
                  </a:lnTo>
                  <a:lnTo>
                    <a:pt x="616" y="134"/>
                  </a:lnTo>
                  <a:lnTo>
                    <a:pt x="636" y="114"/>
                  </a:lnTo>
                  <a:lnTo>
                    <a:pt x="636" y="94"/>
                  </a:lnTo>
                  <a:lnTo>
                    <a:pt x="584" y="74"/>
                  </a:lnTo>
                  <a:lnTo>
                    <a:pt x="565" y="74"/>
                  </a:lnTo>
                  <a:lnTo>
                    <a:pt x="526" y="40"/>
                  </a:lnTo>
                  <a:lnTo>
                    <a:pt x="494" y="40"/>
                  </a:lnTo>
                  <a:lnTo>
                    <a:pt x="455" y="20"/>
                  </a:lnTo>
                  <a:lnTo>
                    <a:pt x="417" y="20"/>
                  </a:lnTo>
                  <a:lnTo>
                    <a:pt x="385" y="0"/>
                  </a:lnTo>
                  <a:lnTo>
                    <a:pt x="328" y="0"/>
                  </a:lnTo>
                  <a:lnTo>
                    <a:pt x="308" y="20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218" y="60"/>
                  </a:lnTo>
                  <a:lnTo>
                    <a:pt x="199" y="74"/>
                  </a:lnTo>
                  <a:lnTo>
                    <a:pt x="199" y="114"/>
                  </a:lnTo>
                  <a:lnTo>
                    <a:pt x="180" y="134"/>
                  </a:lnTo>
                  <a:lnTo>
                    <a:pt x="199" y="174"/>
                  </a:lnTo>
                  <a:lnTo>
                    <a:pt x="199" y="188"/>
                  </a:lnTo>
                  <a:lnTo>
                    <a:pt x="167" y="228"/>
                  </a:lnTo>
                  <a:lnTo>
                    <a:pt x="90" y="228"/>
                  </a:lnTo>
                  <a:lnTo>
                    <a:pt x="38" y="249"/>
                  </a:lnTo>
                  <a:lnTo>
                    <a:pt x="0" y="289"/>
                  </a:lnTo>
                  <a:lnTo>
                    <a:pt x="0" y="323"/>
                  </a:lnTo>
                  <a:lnTo>
                    <a:pt x="57" y="323"/>
                  </a:lnTo>
                  <a:lnTo>
                    <a:pt x="90" y="343"/>
                  </a:lnTo>
                  <a:lnTo>
                    <a:pt x="147" y="323"/>
                  </a:lnTo>
                  <a:lnTo>
                    <a:pt x="180" y="343"/>
                  </a:lnTo>
                  <a:lnTo>
                    <a:pt x="199" y="363"/>
                  </a:lnTo>
                  <a:lnTo>
                    <a:pt x="199" y="404"/>
                  </a:lnTo>
                  <a:lnTo>
                    <a:pt x="218" y="417"/>
                  </a:lnTo>
                  <a:lnTo>
                    <a:pt x="218" y="438"/>
                  </a:lnTo>
                  <a:lnTo>
                    <a:pt x="237" y="478"/>
                  </a:lnTo>
                  <a:lnTo>
                    <a:pt x="276" y="499"/>
                  </a:lnTo>
                  <a:lnTo>
                    <a:pt x="308" y="499"/>
                  </a:lnTo>
                  <a:lnTo>
                    <a:pt x="347" y="478"/>
                  </a:lnTo>
                  <a:lnTo>
                    <a:pt x="385" y="458"/>
                  </a:lnTo>
                  <a:lnTo>
                    <a:pt x="417" y="458"/>
                  </a:lnTo>
                  <a:lnTo>
                    <a:pt x="455" y="438"/>
                  </a:lnTo>
                  <a:lnTo>
                    <a:pt x="475" y="404"/>
                  </a:lnTo>
                  <a:lnTo>
                    <a:pt x="494" y="384"/>
                  </a:lnTo>
                  <a:lnTo>
                    <a:pt x="507" y="343"/>
                  </a:lnTo>
                  <a:lnTo>
                    <a:pt x="545" y="303"/>
                  </a:lnTo>
                  <a:lnTo>
                    <a:pt x="545" y="289"/>
                  </a:lnTo>
                  <a:lnTo>
                    <a:pt x="565" y="249"/>
                  </a:lnTo>
                  <a:lnTo>
                    <a:pt x="565" y="228"/>
                  </a:lnTo>
                  <a:lnTo>
                    <a:pt x="584" y="208"/>
                  </a:lnTo>
                  <a:lnTo>
                    <a:pt x="616" y="208"/>
                  </a:lnTo>
                  <a:lnTo>
                    <a:pt x="616" y="188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3566" y="1764"/>
              <a:ext cx="744" cy="799"/>
            </a:xfrm>
            <a:custGeom>
              <a:avLst/>
              <a:gdLst>
                <a:gd name="T0" fmla="*/ 52 w 547"/>
                <a:gd name="T1" fmla="*/ 553 h 613"/>
                <a:gd name="T2" fmla="*/ 95 w 547"/>
                <a:gd name="T3" fmla="*/ 525 h 613"/>
                <a:gd name="T4" fmla="*/ 122 w 547"/>
                <a:gd name="T5" fmla="*/ 499 h 613"/>
                <a:gd name="T6" fmla="*/ 200 w 547"/>
                <a:gd name="T7" fmla="*/ 499 h 613"/>
                <a:gd name="T8" fmla="*/ 243 w 547"/>
                <a:gd name="T9" fmla="*/ 525 h 613"/>
                <a:gd name="T10" fmla="*/ 295 w 547"/>
                <a:gd name="T11" fmla="*/ 525 h 613"/>
                <a:gd name="T12" fmla="*/ 348 w 547"/>
                <a:gd name="T13" fmla="*/ 553 h 613"/>
                <a:gd name="T14" fmla="*/ 392 w 547"/>
                <a:gd name="T15" fmla="*/ 553 h 613"/>
                <a:gd name="T16" fmla="*/ 445 w 547"/>
                <a:gd name="T17" fmla="*/ 596 h 613"/>
                <a:gd name="T18" fmla="*/ 471 w 547"/>
                <a:gd name="T19" fmla="*/ 596 h 613"/>
                <a:gd name="T20" fmla="*/ 541 w 547"/>
                <a:gd name="T21" fmla="*/ 622 h 613"/>
                <a:gd name="T22" fmla="*/ 541 w 547"/>
                <a:gd name="T23" fmla="*/ 649 h 613"/>
                <a:gd name="T24" fmla="*/ 514 w 547"/>
                <a:gd name="T25" fmla="*/ 674 h 613"/>
                <a:gd name="T26" fmla="*/ 496 w 547"/>
                <a:gd name="T27" fmla="*/ 727 h 613"/>
                <a:gd name="T28" fmla="*/ 514 w 547"/>
                <a:gd name="T29" fmla="*/ 744 h 613"/>
                <a:gd name="T30" fmla="*/ 514 w 547"/>
                <a:gd name="T31" fmla="*/ 770 h 613"/>
                <a:gd name="T32" fmla="*/ 541 w 547"/>
                <a:gd name="T33" fmla="*/ 798 h 613"/>
                <a:gd name="T34" fmla="*/ 567 w 547"/>
                <a:gd name="T35" fmla="*/ 770 h 613"/>
                <a:gd name="T36" fmla="*/ 593 w 547"/>
                <a:gd name="T37" fmla="*/ 727 h 613"/>
                <a:gd name="T38" fmla="*/ 593 w 547"/>
                <a:gd name="T39" fmla="*/ 649 h 613"/>
                <a:gd name="T40" fmla="*/ 619 w 547"/>
                <a:gd name="T41" fmla="*/ 596 h 613"/>
                <a:gd name="T42" fmla="*/ 619 w 547"/>
                <a:gd name="T43" fmla="*/ 420 h 613"/>
                <a:gd name="T44" fmla="*/ 646 w 547"/>
                <a:gd name="T45" fmla="*/ 377 h 613"/>
                <a:gd name="T46" fmla="*/ 646 w 547"/>
                <a:gd name="T47" fmla="*/ 403 h 613"/>
                <a:gd name="T48" fmla="*/ 664 w 547"/>
                <a:gd name="T49" fmla="*/ 403 h 613"/>
                <a:gd name="T50" fmla="*/ 715 w 547"/>
                <a:gd name="T51" fmla="*/ 297 h 613"/>
                <a:gd name="T52" fmla="*/ 743 w 547"/>
                <a:gd name="T53" fmla="*/ 271 h 613"/>
                <a:gd name="T54" fmla="*/ 664 w 547"/>
                <a:gd name="T55" fmla="*/ 253 h 613"/>
                <a:gd name="T56" fmla="*/ 664 w 547"/>
                <a:gd name="T57" fmla="*/ 227 h 613"/>
                <a:gd name="T58" fmla="*/ 646 w 547"/>
                <a:gd name="T59" fmla="*/ 201 h 613"/>
                <a:gd name="T60" fmla="*/ 646 w 547"/>
                <a:gd name="T61" fmla="*/ 175 h 613"/>
                <a:gd name="T62" fmla="*/ 664 w 547"/>
                <a:gd name="T63" fmla="*/ 175 h 613"/>
                <a:gd name="T64" fmla="*/ 690 w 547"/>
                <a:gd name="T65" fmla="*/ 147 h 613"/>
                <a:gd name="T66" fmla="*/ 690 w 547"/>
                <a:gd name="T67" fmla="*/ 104 h 613"/>
                <a:gd name="T68" fmla="*/ 664 w 547"/>
                <a:gd name="T69" fmla="*/ 52 h 613"/>
                <a:gd name="T70" fmla="*/ 646 w 547"/>
                <a:gd name="T71" fmla="*/ 52 h 613"/>
                <a:gd name="T72" fmla="*/ 646 w 547"/>
                <a:gd name="T73" fmla="*/ 26 h 613"/>
                <a:gd name="T74" fmla="*/ 541 w 547"/>
                <a:gd name="T75" fmla="*/ 0 h 613"/>
                <a:gd name="T76" fmla="*/ 496 w 547"/>
                <a:gd name="T77" fmla="*/ 52 h 613"/>
                <a:gd name="T78" fmla="*/ 445 w 547"/>
                <a:gd name="T79" fmla="*/ 52 h 613"/>
                <a:gd name="T80" fmla="*/ 445 w 547"/>
                <a:gd name="T81" fmla="*/ 26 h 613"/>
                <a:gd name="T82" fmla="*/ 418 w 547"/>
                <a:gd name="T83" fmla="*/ 0 h 613"/>
                <a:gd name="T84" fmla="*/ 366 w 547"/>
                <a:gd name="T85" fmla="*/ 52 h 613"/>
                <a:gd name="T86" fmla="*/ 269 w 547"/>
                <a:gd name="T87" fmla="*/ 78 h 613"/>
                <a:gd name="T88" fmla="*/ 218 w 547"/>
                <a:gd name="T89" fmla="*/ 52 h 613"/>
                <a:gd name="T90" fmla="*/ 200 w 547"/>
                <a:gd name="T91" fmla="*/ 78 h 613"/>
                <a:gd name="T92" fmla="*/ 200 w 547"/>
                <a:gd name="T93" fmla="*/ 104 h 613"/>
                <a:gd name="T94" fmla="*/ 218 w 547"/>
                <a:gd name="T95" fmla="*/ 121 h 613"/>
                <a:gd name="T96" fmla="*/ 218 w 547"/>
                <a:gd name="T97" fmla="*/ 147 h 613"/>
                <a:gd name="T98" fmla="*/ 174 w 547"/>
                <a:gd name="T99" fmla="*/ 201 h 613"/>
                <a:gd name="T100" fmla="*/ 122 w 547"/>
                <a:gd name="T101" fmla="*/ 201 h 613"/>
                <a:gd name="T102" fmla="*/ 69 w 547"/>
                <a:gd name="T103" fmla="*/ 175 h 613"/>
                <a:gd name="T104" fmla="*/ 52 w 547"/>
                <a:gd name="T105" fmla="*/ 175 h 613"/>
                <a:gd name="T106" fmla="*/ 26 w 547"/>
                <a:gd name="T107" fmla="*/ 201 h 613"/>
                <a:gd name="T108" fmla="*/ 0 w 547"/>
                <a:gd name="T109" fmla="*/ 253 h 613"/>
                <a:gd name="T110" fmla="*/ 26 w 547"/>
                <a:gd name="T111" fmla="*/ 323 h 613"/>
                <a:gd name="T112" fmla="*/ 26 w 547"/>
                <a:gd name="T113" fmla="*/ 420 h 613"/>
                <a:gd name="T114" fmla="*/ 52 w 547"/>
                <a:gd name="T115" fmla="*/ 473 h 613"/>
                <a:gd name="T116" fmla="*/ 52 w 547"/>
                <a:gd name="T117" fmla="*/ 553 h 6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7"/>
                <a:gd name="T178" fmla="*/ 0 h 613"/>
                <a:gd name="T179" fmla="*/ 547 w 547"/>
                <a:gd name="T180" fmla="*/ 613 h 6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7" h="613">
                  <a:moveTo>
                    <a:pt x="38" y="424"/>
                  </a:moveTo>
                  <a:lnTo>
                    <a:pt x="70" y="403"/>
                  </a:lnTo>
                  <a:lnTo>
                    <a:pt x="90" y="383"/>
                  </a:lnTo>
                  <a:lnTo>
                    <a:pt x="147" y="383"/>
                  </a:lnTo>
                  <a:lnTo>
                    <a:pt x="179" y="403"/>
                  </a:lnTo>
                  <a:lnTo>
                    <a:pt x="217" y="403"/>
                  </a:lnTo>
                  <a:lnTo>
                    <a:pt x="256" y="424"/>
                  </a:lnTo>
                  <a:lnTo>
                    <a:pt x="288" y="424"/>
                  </a:lnTo>
                  <a:lnTo>
                    <a:pt x="327" y="457"/>
                  </a:lnTo>
                  <a:lnTo>
                    <a:pt x="346" y="457"/>
                  </a:lnTo>
                  <a:lnTo>
                    <a:pt x="398" y="477"/>
                  </a:lnTo>
                  <a:lnTo>
                    <a:pt x="398" y="498"/>
                  </a:lnTo>
                  <a:lnTo>
                    <a:pt x="378" y="517"/>
                  </a:lnTo>
                  <a:lnTo>
                    <a:pt x="365" y="558"/>
                  </a:lnTo>
                  <a:lnTo>
                    <a:pt x="378" y="571"/>
                  </a:lnTo>
                  <a:lnTo>
                    <a:pt x="378" y="591"/>
                  </a:lnTo>
                  <a:lnTo>
                    <a:pt x="398" y="612"/>
                  </a:lnTo>
                  <a:lnTo>
                    <a:pt x="417" y="591"/>
                  </a:lnTo>
                  <a:lnTo>
                    <a:pt x="436" y="558"/>
                  </a:lnTo>
                  <a:lnTo>
                    <a:pt x="436" y="498"/>
                  </a:lnTo>
                  <a:lnTo>
                    <a:pt x="455" y="457"/>
                  </a:lnTo>
                  <a:lnTo>
                    <a:pt x="455" y="322"/>
                  </a:lnTo>
                  <a:lnTo>
                    <a:pt x="475" y="289"/>
                  </a:lnTo>
                  <a:lnTo>
                    <a:pt x="475" y="309"/>
                  </a:lnTo>
                  <a:lnTo>
                    <a:pt x="488" y="309"/>
                  </a:lnTo>
                  <a:lnTo>
                    <a:pt x="526" y="228"/>
                  </a:lnTo>
                  <a:lnTo>
                    <a:pt x="546" y="208"/>
                  </a:lnTo>
                  <a:lnTo>
                    <a:pt x="488" y="194"/>
                  </a:lnTo>
                  <a:lnTo>
                    <a:pt x="488" y="174"/>
                  </a:lnTo>
                  <a:lnTo>
                    <a:pt x="475" y="154"/>
                  </a:lnTo>
                  <a:lnTo>
                    <a:pt x="475" y="134"/>
                  </a:lnTo>
                  <a:lnTo>
                    <a:pt x="488" y="134"/>
                  </a:lnTo>
                  <a:lnTo>
                    <a:pt x="507" y="113"/>
                  </a:lnTo>
                  <a:lnTo>
                    <a:pt x="507" y="80"/>
                  </a:lnTo>
                  <a:lnTo>
                    <a:pt x="488" y="40"/>
                  </a:lnTo>
                  <a:lnTo>
                    <a:pt x="475" y="40"/>
                  </a:lnTo>
                  <a:lnTo>
                    <a:pt x="475" y="20"/>
                  </a:lnTo>
                  <a:lnTo>
                    <a:pt x="398" y="0"/>
                  </a:lnTo>
                  <a:lnTo>
                    <a:pt x="365" y="40"/>
                  </a:lnTo>
                  <a:lnTo>
                    <a:pt x="327" y="40"/>
                  </a:lnTo>
                  <a:lnTo>
                    <a:pt x="327" y="20"/>
                  </a:lnTo>
                  <a:lnTo>
                    <a:pt x="307" y="0"/>
                  </a:lnTo>
                  <a:lnTo>
                    <a:pt x="269" y="40"/>
                  </a:lnTo>
                  <a:lnTo>
                    <a:pt x="198" y="60"/>
                  </a:lnTo>
                  <a:lnTo>
                    <a:pt x="160" y="40"/>
                  </a:lnTo>
                  <a:lnTo>
                    <a:pt x="147" y="60"/>
                  </a:lnTo>
                  <a:lnTo>
                    <a:pt x="147" y="80"/>
                  </a:lnTo>
                  <a:lnTo>
                    <a:pt x="160" y="93"/>
                  </a:lnTo>
                  <a:lnTo>
                    <a:pt x="160" y="113"/>
                  </a:lnTo>
                  <a:lnTo>
                    <a:pt x="128" y="154"/>
                  </a:lnTo>
                  <a:lnTo>
                    <a:pt x="90" y="154"/>
                  </a:lnTo>
                  <a:lnTo>
                    <a:pt x="51" y="134"/>
                  </a:lnTo>
                  <a:lnTo>
                    <a:pt x="38" y="134"/>
                  </a:lnTo>
                  <a:lnTo>
                    <a:pt x="19" y="154"/>
                  </a:lnTo>
                  <a:lnTo>
                    <a:pt x="0" y="194"/>
                  </a:lnTo>
                  <a:lnTo>
                    <a:pt x="19" y="248"/>
                  </a:lnTo>
                  <a:lnTo>
                    <a:pt x="19" y="322"/>
                  </a:lnTo>
                  <a:lnTo>
                    <a:pt x="38" y="363"/>
                  </a:lnTo>
                  <a:lnTo>
                    <a:pt x="38" y="42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4212" y="1870"/>
              <a:ext cx="150" cy="168"/>
            </a:xfrm>
            <a:custGeom>
              <a:avLst/>
              <a:gdLst>
                <a:gd name="T0" fmla="*/ 96 w 111"/>
                <a:gd name="T1" fmla="*/ 167 h 129"/>
                <a:gd name="T2" fmla="*/ 149 w 111"/>
                <a:gd name="T3" fmla="*/ 69 h 129"/>
                <a:gd name="T4" fmla="*/ 122 w 111"/>
                <a:gd name="T5" fmla="*/ 43 h 129"/>
                <a:gd name="T6" fmla="*/ 69 w 111"/>
                <a:gd name="T7" fmla="*/ 0 h 129"/>
                <a:gd name="T8" fmla="*/ 43 w 111"/>
                <a:gd name="T9" fmla="*/ 0 h 129"/>
                <a:gd name="T10" fmla="*/ 43 w 111"/>
                <a:gd name="T11" fmla="*/ 43 h 129"/>
                <a:gd name="T12" fmla="*/ 16 w 111"/>
                <a:gd name="T13" fmla="*/ 69 h 129"/>
                <a:gd name="T14" fmla="*/ 0 w 111"/>
                <a:gd name="T15" fmla="*/ 69 h 129"/>
                <a:gd name="T16" fmla="*/ 0 w 111"/>
                <a:gd name="T17" fmla="*/ 96 h 129"/>
                <a:gd name="T18" fmla="*/ 16 w 111"/>
                <a:gd name="T19" fmla="*/ 122 h 129"/>
                <a:gd name="T20" fmla="*/ 16 w 111"/>
                <a:gd name="T21" fmla="*/ 148 h 129"/>
                <a:gd name="T22" fmla="*/ 96 w 111"/>
                <a:gd name="T23" fmla="*/ 167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29"/>
                <a:gd name="T38" fmla="*/ 111 w 111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29">
                  <a:moveTo>
                    <a:pt x="71" y="128"/>
                  </a:moveTo>
                  <a:lnTo>
                    <a:pt x="110" y="53"/>
                  </a:lnTo>
                  <a:lnTo>
                    <a:pt x="90" y="3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2" y="94"/>
                  </a:lnTo>
                  <a:lnTo>
                    <a:pt x="12" y="114"/>
                  </a:lnTo>
                  <a:lnTo>
                    <a:pt x="71" y="12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4229" y="1792"/>
              <a:ext cx="255" cy="150"/>
            </a:xfrm>
            <a:custGeom>
              <a:avLst/>
              <a:gdLst>
                <a:gd name="T0" fmla="*/ 130 w 188"/>
                <a:gd name="T1" fmla="*/ 149 h 115"/>
                <a:gd name="T2" fmla="*/ 174 w 188"/>
                <a:gd name="T3" fmla="*/ 121 h 115"/>
                <a:gd name="T4" fmla="*/ 201 w 188"/>
                <a:gd name="T5" fmla="*/ 77 h 115"/>
                <a:gd name="T6" fmla="*/ 254 w 188"/>
                <a:gd name="T7" fmla="*/ 0 h 115"/>
                <a:gd name="T8" fmla="*/ 174 w 188"/>
                <a:gd name="T9" fmla="*/ 0 h 115"/>
                <a:gd name="T10" fmla="*/ 148 w 188"/>
                <a:gd name="T11" fmla="*/ 26 h 115"/>
                <a:gd name="T12" fmla="*/ 130 w 188"/>
                <a:gd name="T13" fmla="*/ 26 h 115"/>
                <a:gd name="T14" fmla="*/ 79 w 188"/>
                <a:gd name="T15" fmla="*/ 0 h 115"/>
                <a:gd name="T16" fmla="*/ 26 w 188"/>
                <a:gd name="T17" fmla="*/ 0 h 115"/>
                <a:gd name="T18" fmla="*/ 0 w 188"/>
                <a:gd name="T19" fmla="*/ 26 h 115"/>
                <a:gd name="T20" fmla="*/ 26 w 188"/>
                <a:gd name="T21" fmla="*/ 77 h 115"/>
                <a:gd name="T22" fmla="*/ 52 w 188"/>
                <a:gd name="T23" fmla="*/ 77 h 115"/>
                <a:gd name="T24" fmla="*/ 104 w 188"/>
                <a:gd name="T25" fmla="*/ 121 h 115"/>
                <a:gd name="T26" fmla="*/ 130 w 188"/>
                <a:gd name="T27" fmla="*/ 149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15"/>
                <a:gd name="T44" fmla="*/ 188 w 188"/>
                <a:gd name="T45" fmla="*/ 115 h 1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15">
                  <a:moveTo>
                    <a:pt x="96" y="114"/>
                  </a:moveTo>
                  <a:lnTo>
                    <a:pt x="128" y="93"/>
                  </a:lnTo>
                  <a:lnTo>
                    <a:pt x="148" y="59"/>
                  </a:lnTo>
                  <a:lnTo>
                    <a:pt x="187" y="0"/>
                  </a:lnTo>
                  <a:lnTo>
                    <a:pt x="128" y="0"/>
                  </a:lnTo>
                  <a:lnTo>
                    <a:pt x="109" y="20"/>
                  </a:lnTo>
                  <a:lnTo>
                    <a:pt x="96" y="20"/>
                  </a:lnTo>
                  <a:lnTo>
                    <a:pt x="58" y="0"/>
                  </a:lnTo>
                  <a:lnTo>
                    <a:pt x="19" y="0"/>
                  </a:lnTo>
                  <a:lnTo>
                    <a:pt x="0" y="20"/>
                  </a:lnTo>
                  <a:lnTo>
                    <a:pt x="19" y="59"/>
                  </a:lnTo>
                  <a:lnTo>
                    <a:pt x="38" y="59"/>
                  </a:lnTo>
                  <a:lnTo>
                    <a:pt x="77" y="93"/>
                  </a:lnTo>
                  <a:lnTo>
                    <a:pt x="96" y="11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3985" y="1642"/>
              <a:ext cx="525" cy="178"/>
            </a:xfrm>
            <a:custGeom>
              <a:avLst/>
              <a:gdLst>
                <a:gd name="T0" fmla="*/ 524 w 387"/>
                <a:gd name="T1" fmla="*/ 0 h 136"/>
                <a:gd name="T2" fmla="*/ 497 w 387"/>
                <a:gd name="T3" fmla="*/ 0 h 136"/>
                <a:gd name="T4" fmla="*/ 445 w 387"/>
                <a:gd name="T5" fmla="*/ 52 h 136"/>
                <a:gd name="T6" fmla="*/ 392 w 387"/>
                <a:gd name="T7" fmla="*/ 52 h 136"/>
                <a:gd name="T8" fmla="*/ 374 w 387"/>
                <a:gd name="T9" fmla="*/ 52 h 136"/>
                <a:gd name="T10" fmla="*/ 349 w 387"/>
                <a:gd name="T11" fmla="*/ 79 h 136"/>
                <a:gd name="T12" fmla="*/ 296 w 387"/>
                <a:gd name="T13" fmla="*/ 79 h 136"/>
                <a:gd name="T14" fmla="*/ 323 w 387"/>
                <a:gd name="T15" fmla="*/ 26 h 136"/>
                <a:gd name="T16" fmla="*/ 296 w 387"/>
                <a:gd name="T17" fmla="*/ 26 h 136"/>
                <a:gd name="T18" fmla="*/ 244 w 387"/>
                <a:gd name="T19" fmla="*/ 52 h 136"/>
                <a:gd name="T20" fmla="*/ 227 w 387"/>
                <a:gd name="T21" fmla="*/ 79 h 136"/>
                <a:gd name="T22" fmla="*/ 148 w 387"/>
                <a:gd name="T23" fmla="*/ 52 h 136"/>
                <a:gd name="T24" fmla="*/ 122 w 387"/>
                <a:gd name="T25" fmla="*/ 52 h 136"/>
                <a:gd name="T26" fmla="*/ 95 w 387"/>
                <a:gd name="T27" fmla="*/ 26 h 136"/>
                <a:gd name="T28" fmla="*/ 52 w 387"/>
                <a:gd name="T29" fmla="*/ 26 h 136"/>
                <a:gd name="T30" fmla="*/ 26 w 387"/>
                <a:gd name="T31" fmla="*/ 52 h 136"/>
                <a:gd name="T32" fmla="*/ 26 w 387"/>
                <a:gd name="T33" fmla="*/ 97 h 136"/>
                <a:gd name="T34" fmla="*/ 0 w 387"/>
                <a:gd name="T35" fmla="*/ 123 h 136"/>
                <a:gd name="T36" fmla="*/ 26 w 387"/>
                <a:gd name="T37" fmla="*/ 149 h 136"/>
                <a:gd name="T38" fmla="*/ 26 w 387"/>
                <a:gd name="T39" fmla="*/ 177 h 136"/>
                <a:gd name="T40" fmla="*/ 77 w 387"/>
                <a:gd name="T41" fmla="*/ 177 h 136"/>
                <a:gd name="T42" fmla="*/ 122 w 387"/>
                <a:gd name="T43" fmla="*/ 123 h 136"/>
                <a:gd name="T44" fmla="*/ 227 w 387"/>
                <a:gd name="T45" fmla="*/ 149 h 136"/>
                <a:gd name="T46" fmla="*/ 227 w 387"/>
                <a:gd name="T47" fmla="*/ 177 h 136"/>
                <a:gd name="T48" fmla="*/ 244 w 387"/>
                <a:gd name="T49" fmla="*/ 177 h 136"/>
                <a:gd name="T50" fmla="*/ 270 w 387"/>
                <a:gd name="T51" fmla="*/ 149 h 136"/>
                <a:gd name="T52" fmla="*/ 323 w 387"/>
                <a:gd name="T53" fmla="*/ 149 h 136"/>
                <a:gd name="T54" fmla="*/ 374 w 387"/>
                <a:gd name="T55" fmla="*/ 177 h 136"/>
                <a:gd name="T56" fmla="*/ 392 w 387"/>
                <a:gd name="T57" fmla="*/ 177 h 136"/>
                <a:gd name="T58" fmla="*/ 418 w 387"/>
                <a:gd name="T59" fmla="*/ 149 h 136"/>
                <a:gd name="T60" fmla="*/ 497 w 387"/>
                <a:gd name="T61" fmla="*/ 149 h 136"/>
                <a:gd name="T62" fmla="*/ 524 w 387"/>
                <a:gd name="T63" fmla="*/ 79 h 136"/>
                <a:gd name="T64" fmla="*/ 524 w 387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7"/>
                <a:gd name="T100" fmla="*/ 0 h 136"/>
                <a:gd name="T101" fmla="*/ 387 w 387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7" h="136">
                  <a:moveTo>
                    <a:pt x="386" y="0"/>
                  </a:moveTo>
                  <a:lnTo>
                    <a:pt x="366" y="0"/>
                  </a:lnTo>
                  <a:lnTo>
                    <a:pt x="328" y="40"/>
                  </a:lnTo>
                  <a:lnTo>
                    <a:pt x="289" y="40"/>
                  </a:lnTo>
                  <a:lnTo>
                    <a:pt x="276" y="40"/>
                  </a:lnTo>
                  <a:lnTo>
                    <a:pt x="257" y="60"/>
                  </a:lnTo>
                  <a:lnTo>
                    <a:pt x="218" y="60"/>
                  </a:lnTo>
                  <a:lnTo>
                    <a:pt x="238" y="20"/>
                  </a:lnTo>
                  <a:lnTo>
                    <a:pt x="218" y="20"/>
                  </a:lnTo>
                  <a:lnTo>
                    <a:pt x="180" y="40"/>
                  </a:lnTo>
                  <a:lnTo>
                    <a:pt x="167" y="60"/>
                  </a:lnTo>
                  <a:lnTo>
                    <a:pt x="109" y="40"/>
                  </a:lnTo>
                  <a:lnTo>
                    <a:pt x="90" y="40"/>
                  </a:lnTo>
                  <a:lnTo>
                    <a:pt x="70" y="20"/>
                  </a:lnTo>
                  <a:lnTo>
                    <a:pt x="38" y="20"/>
                  </a:lnTo>
                  <a:lnTo>
                    <a:pt x="19" y="40"/>
                  </a:lnTo>
                  <a:lnTo>
                    <a:pt x="19" y="74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35"/>
                  </a:lnTo>
                  <a:lnTo>
                    <a:pt x="57" y="135"/>
                  </a:lnTo>
                  <a:lnTo>
                    <a:pt x="90" y="94"/>
                  </a:lnTo>
                  <a:lnTo>
                    <a:pt x="167" y="114"/>
                  </a:lnTo>
                  <a:lnTo>
                    <a:pt x="167" y="135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8" y="114"/>
                  </a:lnTo>
                  <a:lnTo>
                    <a:pt x="276" y="135"/>
                  </a:lnTo>
                  <a:lnTo>
                    <a:pt x="289" y="135"/>
                  </a:lnTo>
                  <a:lnTo>
                    <a:pt x="308" y="114"/>
                  </a:lnTo>
                  <a:lnTo>
                    <a:pt x="366" y="114"/>
                  </a:lnTo>
                  <a:lnTo>
                    <a:pt x="386" y="60"/>
                  </a:lnTo>
                  <a:lnTo>
                    <a:pt x="386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4133" y="1545"/>
              <a:ext cx="377" cy="178"/>
            </a:xfrm>
            <a:custGeom>
              <a:avLst/>
              <a:gdLst>
                <a:gd name="T0" fmla="*/ 376 w 277"/>
                <a:gd name="T1" fmla="*/ 97 h 136"/>
                <a:gd name="T2" fmla="*/ 348 w 277"/>
                <a:gd name="T3" fmla="*/ 43 h 136"/>
                <a:gd name="T4" fmla="*/ 269 w 277"/>
                <a:gd name="T5" fmla="*/ 43 h 136"/>
                <a:gd name="T6" fmla="*/ 244 w 277"/>
                <a:gd name="T7" fmla="*/ 26 h 136"/>
                <a:gd name="T8" fmla="*/ 226 w 277"/>
                <a:gd name="T9" fmla="*/ 26 h 136"/>
                <a:gd name="T10" fmla="*/ 226 w 277"/>
                <a:gd name="T11" fmla="*/ 43 h 136"/>
                <a:gd name="T12" fmla="*/ 226 w 277"/>
                <a:gd name="T13" fmla="*/ 71 h 136"/>
                <a:gd name="T14" fmla="*/ 121 w 277"/>
                <a:gd name="T15" fmla="*/ 71 h 136"/>
                <a:gd name="T16" fmla="*/ 174 w 277"/>
                <a:gd name="T17" fmla="*/ 26 h 136"/>
                <a:gd name="T18" fmla="*/ 148 w 277"/>
                <a:gd name="T19" fmla="*/ 0 h 136"/>
                <a:gd name="T20" fmla="*/ 121 w 277"/>
                <a:gd name="T21" fmla="*/ 26 h 136"/>
                <a:gd name="T22" fmla="*/ 78 w 277"/>
                <a:gd name="T23" fmla="*/ 43 h 136"/>
                <a:gd name="T24" fmla="*/ 52 w 277"/>
                <a:gd name="T25" fmla="*/ 43 h 136"/>
                <a:gd name="T26" fmla="*/ 26 w 277"/>
                <a:gd name="T27" fmla="*/ 123 h 136"/>
                <a:gd name="T28" fmla="*/ 0 w 277"/>
                <a:gd name="T29" fmla="*/ 149 h 136"/>
                <a:gd name="T30" fmla="*/ 78 w 277"/>
                <a:gd name="T31" fmla="*/ 177 h 136"/>
                <a:gd name="T32" fmla="*/ 95 w 277"/>
                <a:gd name="T33" fmla="*/ 149 h 136"/>
                <a:gd name="T34" fmla="*/ 148 w 277"/>
                <a:gd name="T35" fmla="*/ 123 h 136"/>
                <a:gd name="T36" fmla="*/ 174 w 277"/>
                <a:gd name="T37" fmla="*/ 123 h 136"/>
                <a:gd name="T38" fmla="*/ 148 w 277"/>
                <a:gd name="T39" fmla="*/ 177 h 136"/>
                <a:gd name="T40" fmla="*/ 200 w 277"/>
                <a:gd name="T41" fmla="*/ 177 h 136"/>
                <a:gd name="T42" fmla="*/ 226 w 277"/>
                <a:gd name="T43" fmla="*/ 149 h 136"/>
                <a:gd name="T44" fmla="*/ 297 w 277"/>
                <a:gd name="T45" fmla="*/ 149 h 136"/>
                <a:gd name="T46" fmla="*/ 348 w 277"/>
                <a:gd name="T47" fmla="*/ 97 h 136"/>
                <a:gd name="T48" fmla="*/ 376 w 277"/>
                <a:gd name="T49" fmla="*/ 9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136"/>
                <a:gd name="T77" fmla="*/ 277 w 27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136">
                  <a:moveTo>
                    <a:pt x="276" y="74"/>
                  </a:moveTo>
                  <a:lnTo>
                    <a:pt x="256" y="33"/>
                  </a:lnTo>
                  <a:lnTo>
                    <a:pt x="198" y="33"/>
                  </a:lnTo>
                  <a:lnTo>
                    <a:pt x="179" y="20"/>
                  </a:lnTo>
                  <a:lnTo>
                    <a:pt x="166" y="20"/>
                  </a:lnTo>
                  <a:lnTo>
                    <a:pt x="166" y="33"/>
                  </a:lnTo>
                  <a:lnTo>
                    <a:pt x="166" y="54"/>
                  </a:lnTo>
                  <a:lnTo>
                    <a:pt x="89" y="54"/>
                  </a:lnTo>
                  <a:lnTo>
                    <a:pt x="128" y="20"/>
                  </a:lnTo>
                  <a:lnTo>
                    <a:pt x="109" y="0"/>
                  </a:lnTo>
                  <a:lnTo>
                    <a:pt x="89" y="20"/>
                  </a:lnTo>
                  <a:lnTo>
                    <a:pt x="57" y="33"/>
                  </a:lnTo>
                  <a:lnTo>
                    <a:pt x="38" y="33"/>
                  </a:lnTo>
                  <a:lnTo>
                    <a:pt x="19" y="94"/>
                  </a:lnTo>
                  <a:lnTo>
                    <a:pt x="0" y="114"/>
                  </a:lnTo>
                  <a:lnTo>
                    <a:pt x="57" y="135"/>
                  </a:lnTo>
                  <a:lnTo>
                    <a:pt x="70" y="114"/>
                  </a:lnTo>
                  <a:lnTo>
                    <a:pt x="109" y="94"/>
                  </a:lnTo>
                  <a:lnTo>
                    <a:pt x="128" y="94"/>
                  </a:lnTo>
                  <a:lnTo>
                    <a:pt x="109" y="135"/>
                  </a:lnTo>
                  <a:lnTo>
                    <a:pt x="147" y="135"/>
                  </a:lnTo>
                  <a:lnTo>
                    <a:pt x="166" y="114"/>
                  </a:lnTo>
                  <a:lnTo>
                    <a:pt x="218" y="114"/>
                  </a:lnTo>
                  <a:lnTo>
                    <a:pt x="256" y="74"/>
                  </a:lnTo>
                  <a:lnTo>
                    <a:pt x="276" y="7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4186" y="1440"/>
              <a:ext cx="298" cy="177"/>
            </a:xfrm>
            <a:custGeom>
              <a:avLst/>
              <a:gdLst>
                <a:gd name="T0" fmla="*/ 297 w 220"/>
                <a:gd name="T1" fmla="*/ 148 h 136"/>
                <a:gd name="T2" fmla="*/ 270 w 220"/>
                <a:gd name="T3" fmla="*/ 52 h 136"/>
                <a:gd name="T4" fmla="*/ 244 w 220"/>
                <a:gd name="T5" fmla="*/ 26 h 136"/>
                <a:gd name="T6" fmla="*/ 191 w 220"/>
                <a:gd name="T7" fmla="*/ 26 h 136"/>
                <a:gd name="T8" fmla="*/ 122 w 220"/>
                <a:gd name="T9" fmla="*/ 0 h 136"/>
                <a:gd name="T10" fmla="*/ 95 w 220"/>
                <a:gd name="T11" fmla="*/ 0 h 136"/>
                <a:gd name="T12" fmla="*/ 69 w 220"/>
                <a:gd name="T13" fmla="*/ 26 h 136"/>
                <a:gd name="T14" fmla="*/ 43 w 220"/>
                <a:gd name="T15" fmla="*/ 78 h 136"/>
                <a:gd name="T16" fmla="*/ 0 w 220"/>
                <a:gd name="T17" fmla="*/ 148 h 136"/>
                <a:gd name="T18" fmla="*/ 26 w 220"/>
                <a:gd name="T19" fmla="*/ 148 h 136"/>
                <a:gd name="T20" fmla="*/ 69 w 220"/>
                <a:gd name="T21" fmla="*/ 131 h 136"/>
                <a:gd name="T22" fmla="*/ 95 w 220"/>
                <a:gd name="T23" fmla="*/ 105 h 136"/>
                <a:gd name="T24" fmla="*/ 122 w 220"/>
                <a:gd name="T25" fmla="*/ 131 h 136"/>
                <a:gd name="T26" fmla="*/ 69 w 220"/>
                <a:gd name="T27" fmla="*/ 176 h 136"/>
                <a:gd name="T28" fmla="*/ 173 w 220"/>
                <a:gd name="T29" fmla="*/ 176 h 136"/>
                <a:gd name="T30" fmla="*/ 173 w 220"/>
                <a:gd name="T31" fmla="*/ 131 h 136"/>
                <a:gd name="T32" fmla="*/ 191 w 220"/>
                <a:gd name="T33" fmla="*/ 131 h 136"/>
                <a:gd name="T34" fmla="*/ 218 w 220"/>
                <a:gd name="T35" fmla="*/ 148 h 136"/>
                <a:gd name="T36" fmla="*/ 297 w 220"/>
                <a:gd name="T37" fmla="*/ 148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36"/>
                <a:gd name="T59" fmla="*/ 220 w 220"/>
                <a:gd name="T60" fmla="*/ 136 h 1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36">
                  <a:moveTo>
                    <a:pt x="219" y="114"/>
                  </a:moveTo>
                  <a:lnTo>
                    <a:pt x="199" y="40"/>
                  </a:lnTo>
                  <a:lnTo>
                    <a:pt x="180" y="20"/>
                  </a:lnTo>
                  <a:lnTo>
                    <a:pt x="141" y="2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32" y="60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51" y="101"/>
                  </a:lnTo>
                  <a:lnTo>
                    <a:pt x="70" y="81"/>
                  </a:lnTo>
                  <a:lnTo>
                    <a:pt x="90" y="101"/>
                  </a:lnTo>
                  <a:lnTo>
                    <a:pt x="51" y="135"/>
                  </a:lnTo>
                  <a:lnTo>
                    <a:pt x="128" y="135"/>
                  </a:lnTo>
                  <a:lnTo>
                    <a:pt x="128" y="101"/>
                  </a:lnTo>
                  <a:lnTo>
                    <a:pt x="141" y="101"/>
                  </a:lnTo>
                  <a:lnTo>
                    <a:pt x="161" y="114"/>
                  </a:lnTo>
                  <a:lnTo>
                    <a:pt x="219" y="11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959" y="1318"/>
              <a:ext cx="350" cy="380"/>
            </a:xfrm>
            <a:custGeom>
              <a:avLst/>
              <a:gdLst>
                <a:gd name="T0" fmla="*/ 349 w 258"/>
                <a:gd name="T1" fmla="*/ 123 h 291"/>
                <a:gd name="T2" fmla="*/ 270 w 258"/>
                <a:gd name="T3" fmla="*/ 78 h 291"/>
                <a:gd name="T4" fmla="*/ 252 w 258"/>
                <a:gd name="T5" fmla="*/ 78 h 291"/>
                <a:gd name="T6" fmla="*/ 199 w 258"/>
                <a:gd name="T7" fmla="*/ 26 h 291"/>
                <a:gd name="T8" fmla="*/ 121 w 258"/>
                <a:gd name="T9" fmla="*/ 0 h 291"/>
                <a:gd name="T10" fmla="*/ 0 w 258"/>
                <a:gd name="T11" fmla="*/ 0 h 291"/>
                <a:gd name="T12" fmla="*/ 0 w 258"/>
                <a:gd name="T13" fmla="*/ 52 h 291"/>
                <a:gd name="T14" fmla="*/ 0 w 258"/>
                <a:gd name="T15" fmla="*/ 104 h 291"/>
                <a:gd name="T16" fmla="*/ 26 w 258"/>
                <a:gd name="T17" fmla="*/ 202 h 291"/>
                <a:gd name="T18" fmla="*/ 26 w 258"/>
                <a:gd name="T19" fmla="*/ 255 h 291"/>
                <a:gd name="T20" fmla="*/ 77 w 258"/>
                <a:gd name="T21" fmla="*/ 325 h 291"/>
                <a:gd name="T22" fmla="*/ 77 w 258"/>
                <a:gd name="T23" fmla="*/ 351 h 291"/>
                <a:gd name="T24" fmla="*/ 121 w 258"/>
                <a:gd name="T25" fmla="*/ 351 h 291"/>
                <a:gd name="T26" fmla="*/ 148 w 258"/>
                <a:gd name="T27" fmla="*/ 379 h 291"/>
                <a:gd name="T28" fmla="*/ 174 w 258"/>
                <a:gd name="T29" fmla="*/ 379 h 291"/>
                <a:gd name="T30" fmla="*/ 199 w 258"/>
                <a:gd name="T31" fmla="*/ 351 h 291"/>
                <a:gd name="T32" fmla="*/ 227 w 258"/>
                <a:gd name="T33" fmla="*/ 273 h 291"/>
                <a:gd name="T34" fmla="*/ 270 w 258"/>
                <a:gd name="T35" fmla="*/ 202 h 291"/>
                <a:gd name="T36" fmla="*/ 296 w 258"/>
                <a:gd name="T37" fmla="*/ 149 h 291"/>
                <a:gd name="T38" fmla="*/ 322 w 258"/>
                <a:gd name="T39" fmla="*/ 123 h 291"/>
                <a:gd name="T40" fmla="*/ 349 w 258"/>
                <a:gd name="T41" fmla="*/ 123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291"/>
                <a:gd name="T65" fmla="*/ 258 w 258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291">
                  <a:moveTo>
                    <a:pt x="257" y="94"/>
                  </a:moveTo>
                  <a:lnTo>
                    <a:pt x="199" y="60"/>
                  </a:lnTo>
                  <a:lnTo>
                    <a:pt x="186" y="60"/>
                  </a:lnTo>
                  <a:lnTo>
                    <a:pt x="147" y="2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80"/>
                  </a:lnTo>
                  <a:lnTo>
                    <a:pt x="19" y="155"/>
                  </a:lnTo>
                  <a:lnTo>
                    <a:pt x="19" y="195"/>
                  </a:lnTo>
                  <a:lnTo>
                    <a:pt x="57" y="249"/>
                  </a:lnTo>
                  <a:lnTo>
                    <a:pt x="57" y="269"/>
                  </a:lnTo>
                  <a:lnTo>
                    <a:pt x="89" y="269"/>
                  </a:lnTo>
                  <a:lnTo>
                    <a:pt x="109" y="290"/>
                  </a:lnTo>
                  <a:lnTo>
                    <a:pt x="128" y="290"/>
                  </a:lnTo>
                  <a:lnTo>
                    <a:pt x="147" y="269"/>
                  </a:lnTo>
                  <a:lnTo>
                    <a:pt x="167" y="209"/>
                  </a:lnTo>
                  <a:lnTo>
                    <a:pt x="199" y="155"/>
                  </a:lnTo>
                  <a:lnTo>
                    <a:pt x="218" y="114"/>
                  </a:lnTo>
                  <a:lnTo>
                    <a:pt x="237" y="94"/>
                  </a:lnTo>
                  <a:lnTo>
                    <a:pt x="257" y="9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3593" y="1315"/>
              <a:ext cx="446" cy="653"/>
            </a:xfrm>
            <a:custGeom>
              <a:avLst/>
              <a:gdLst>
                <a:gd name="T0" fmla="*/ 339 w 328"/>
                <a:gd name="T1" fmla="*/ 0 h 500"/>
                <a:gd name="T2" fmla="*/ 322 w 328"/>
                <a:gd name="T3" fmla="*/ 26 h 500"/>
                <a:gd name="T4" fmla="*/ 295 w 328"/>
                <a:gd name="T5" fmla="*/ 26 h 500"/>
                <a:gd name="T6" fmla="*/ 269 w 328"/>
                <a:gd name="T7" fmla="*/ 52 h 500"/>
                <a:gd name="T8" fmla="*/ 243 w 328"/>
                <a:gd name="T9" fmla="*/ 106 h 500"/>
                <a:gd name="T10" fmla="*/ 243 w 328"/>
                <a:gd name="T11" fmla="*/ 149 h 500"/>
                <a:gd name="T12" fmla="*/ 216 w 328"/>
                <a:gd name="T13" fmla="*/ 229 h 500"/>
                <a:gd name="T14" fmla="*/ 216 w 328"/>
                <a:gd name="T15" fmla="*/ 273 h 500"/>
                <a:gd name="T16" fmla="*/ 190 w 328"/>
                <a:gd name="T17" fmla="*/ 299 h 500"/>
                <a:gd name="T18" fmla="*/ 121 w 328"/>
                <a:gd name="T19" fmla="*/ 325 h 500"/>
                <a:gd name="T20" fmla="*/ 69 w 328"/>
                <a:gd name="T21" fmla="*/ 353 h 500"/>
                <a:gd name="T22" fmla="*/ 26 w 328"/>
                <a:gd name="T23" fmla="*/ 405 h 500"/>
                <a:gd name="T24" fmla="*/ 0 w 328"/>
                <a:gd name="T25" fmla="*/ 503 h 500"/>
                <a:gd name="T26" fmla="*/ 26 w 328"/>
                <a:gd name="T27" fmla="*/ 598 h 500"/>
                <a:gd name="T28" fmla="*/ 26 w 328"/>
                <a:gd name="T29" fmla="*/ 624 h 500"/>
                <a:gd name="T30" fmla="*/ 44 w 328"/>
                <a:gd name="T31" fmla="*/ 624 h 500"/>
                <a:gd name="T32" fmla="*/ 95 w 328"/>
                <a:gd name="T33" fmla="*/ 652 h 500"/>
                <a:gd name="T34" fmla="*/ 148 w 328"/>
                <a:gd name="T35" fmla="*/ 652 h 500"/>
                <a:gd name="T36" fmla="*/ 190 w 328"/>
                <a:gd name="T37" fmla="*/ 598 h 500"/>
                <a:gd name="T38" fmla="*/ 190 w 328"/>
                <a:gd name="T39" fmla="*/ 572 h 500"/>
                <a:gd name="T40" fmla="*/ 173 w 328"/>
                <a:gd name="T41" fmla="*/ 554 h 500"/>
                <a:gd name="T42" fmla="*/ 173 w 328"/>
                <a:gd name="T43" fmla="*/ 529 h 500"/>
                <a:gd name="T44" fmla="*/ 190 w 328"/>
                <a:gd name="T45" fmla="*/ 503 h 500"/>
                <a:gd name="T46" fmla="*/ 243 w 328"/>
                <a:gd name="T47" fmla="*/ 529 h 500"/>
                <a:gd name="T48" fmla="*/ 339 w 328"/>
                <a:gd name="T49" fmla="*/ 503 h 500"/>
                <a:gd name="T50" fmla="*/ 392 w 328"/>
                <a:gd name="T51" fmla="*/ 449 h 500"/>
                <a:gd name="T52" fmla="*/ 417 w 328"/>
                <a:gd name="T53" fmla="*/ 423 h 500"/>
                <a:gd name="T54" fmla="*/ 417 w 328"/>
                <a:gd name="T55" fmla="*/ 379 h 500"/>
                <a:gd name="T56" fmla="*/ 445 w 328"/>
                <a:gd name="T57" fmla="*/ 353 h 500"/>
                <a:gd name="T58" fmla="*/ 445 w 328"/>
                <a:gd name="T59" fmla="*/ 325 h 500"/>
                <a:gd name="T60" fmla="*/ 392 w 328"/>
                <a:gd name="T61" fmla="*/ 255 h 500"/>
                <a:gd name="T62" fmla="*/ 392 w 328"/>
                <a:gd name="T63" fmla="*/ 202 h 500"/>
                <a:gd name="T64" fmla="*/ 366 w 328"/>
                <a:gd name="T65" fmla="*/ 106 h 500"/>
                <a:gd name="T66" fmla="*/ 366 w 328"/>
                <a:gd name="T67" fmla="*/ 52 h 500"/>
                <a:gd name="T68" fmla="*/ 366 w 328"/>
                <a:gd name="T69" fmla="*/ 0 h 500"/>
                <a:gd name="T70" fmla="*/ 339 w 328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500"/>
                <a:gd name="T110" fmla="*/ 328 w 328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500">
                  <a:moveTo>
                    <a:pt x="249" y="0"/>
                  </a:moveTo>
                  <a:lnTo>
                    <a:pt x="237" y="20"/>
                  </a:lnTo>
                  <a:lnTo>
                    <a:pt x="217" y="20"/>
                  </a:lnTo>
                  <a:lnTo>
                    <a:pt x="198" y="40"/>
                  </a:lnTo>
                  <a:lnTo>
                    <a:pt x="179" y="81"/>
                  </a:lnTo>
                  <a:lnTo>
                    <a:pt x="179" y="114"/>
                  </a:lnTo>
                  <a:lnTo>
                    <a:pt x="159" y="175"/>
                  </a:lnTo>
                  <a:lnTo>
                    <a:pt x="159" y="209"/>
                  </a:lnTo>
                  <a:lnTo>
                    <a:pt x="140" y="229"/>
                  </a:lnTo>
                  <a:lnTo>
                    <a:pt x="89" y="249"/>
                  </a:lnTo>
                  <a:lnTo>
                    <a:pt x="51" y="270"/>
                  </a:lnTo>
                  <a:lnTo>
                    <a:pt x="19" y="310"/>
                  </a:lnTo>
                  <a:lnTo>
                    <a:pt x="0" y="385"/>
                  </a:lnTo>
                  <a:lnTo>
                    <a:pt x="19" y="458"/>
                  </a:lnTo>
                  <a:lnTo>
                    <a:pt x="19" y="478"/>
                  </a:lnTo>
                  <a:lnTo>
                    <a:pt x="32" y="478"/>
                  </a:lnTo>
                  <a:lnTo>
                    <a:pt x="70" y="499"/>
                  </a:lnTo>
                  <a:lnTo>
                    <a:pt x="109" y="499"/>
                  </a:lnTo>
                  <a:lnTo>
                    <a:pt x="140" y="458"/>
                  </a:lnTo>
                  <a:lnTo>
                    <a:pt x="140" y="438"/>
                  </a:lnTo>
                  <a:lnTo>
                    <a:pt x="127" y="424"/>
                  </a:lnTo>
                  <a:lnTo>
                    <a:pt x="127" y="405"/>
                  </a:lnTo>
                  <a:lnTo>
                    <a:pt x="140" y="385"/>
                  </a:lnTo>
                  <a:lnTo>
                    <a:pt x="179" y="405"/>
                  </a:lnTo>
                  <a:lnTo>
                    <a:pt x="249" y="385"/>
                  </a:lnTo>
                  <a:lnTo>
                    <a:pt x="288" y="344"/>
                  </a:lnTo>
                  <a:lnTo>
                    <a:pt x="307" y="324"/>
                  </a:lnTo>
                  <a:lnTo>
                    <a:pt x="307" y="290"/>
                  </a:lnTo>
                  <a:lnTo>
                    <a:pt x="327" y="270"/>
                  </a:lnTo>
                  <a:lnTo>
                    <a:pt x="327" y="249"/>
                  </a:lnTo>
                  <a:lnTo>
                    <a:pt x="288" y="195"/>
                  </a:lnTo>
                  <a:lnTo>
                    <a:pt x="288" y="155"/>
                  </a:lnTo>
                  <a:lnTo>
                    <a:pt x="269" y="81"/>
                  </a:lnTo>
                  <a:lnTo>
                    <a:pt x="269" y="40"/>
                  </a:lnTo>
                  <a:lnTo>
                    <a:pt x="269" y="0"/>
                  </a:lnTo>
                  <a:lnTo>
                    <a:pt x="249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3392" y="1170"/>
              <a:ext cx="544" cy="747"/>
            </a:xfrm>
            <a:custGeom>
              <a:avLst/>
              <a:gdLst>
                <a:gd name="T0" fmla="*/ 175 w 399"/>
                <a:gd name="T1" fmla="*/ 0 h 573"/>
                <a:gd name="T2" fmla="*/ 175 w 399"/>
                <a:gd name="T3" fmla="*/ 78 h 573"/>
                <a:gd name="T4" fmla="*/ 149 w 399"/>
                <a:gd name="T5" fmla="*/ 175 h 573"/>
                <a:gd name="T6" fmla="*/ 123 w 399"/>
                <a:gd name="T7" fmla="*/ 253 h 573"/>
                <a:gd name="T8" fmla="*/ 78 w 399"/>
                <a:gd name="T9" fmla="*/ 297 h 573"/>
                <a:gd name="T10" fmla="*/ 26 w 399"/>
                <a:gd name="T11" fmla="*/ 323 h 573"/>
                <a:gd name="T12" fmla="*/ 0 w 399"/>
                <a:gd name="T13" fmla="*/ 351 h 573"/>
                <a:gd name="T14" fmla="*/ 52 w 399"/>
                <a:gd name="T15" fmla="*/ 351 h 573"/>
                <a:gd name="T16" fmla="*/ 78 w 399"/>
                <a:gd name="T17" fmla="*/ 377 h 573"/>
                <a:gd name="T18" fmla="*/ 78 w 399"/>
                <a:gd name="T19" fmla="*/ 403 h 573"/>
                <a:gd name="T20" fmla="*/ 52 w 399"/>
                <a:gd name="T21" fmla="*/ 447 h 573"/>
                <a:gd name="T22" fmla="*/ 78 w 399"/>
                <a:gd name="T23" fmla="*/ 527 h 573"/>
                <a:gd name="T24" fmla="*/ 123 w 399"/>
                <a:gd name="T25" fmla="*/ 553 h 573"/>
                <a:gd name="T26" fmla="*/ 149 w 399"/>
                <a:gd name="T27" fmla="*/ 527 h 573"/>
                <a:gd name="T28" fmla="*/ 175 w 399"/>
                <a:gd name="T29" fmla="*/ 553 h 573"/>
                <a:gd name="T30" fmla="*/ 175 w 399"/>
                <a:gd name="T31" fmla="*/ 570 h 573"/>
                <a:gd name="T32" fmla="*/ 149 w 399"/>
                <a:gd name="T33" fmla="*/ 597 h 573"/>
                <a:gd name="T34" fmla="*/ 123 w 399"/>
                <a:gd name="T35" fmla="*/ 649 h 573"/>
                <a:gd name="T36" fmla="*/ 149 w 399"/>
                <a:gd name="T37" fmla="*/ 701 h 573"/>
                <a:gd name="T38" fmla="*/ 200 w 399"/>
                <a:gd name="T39" fmla="*/ 746 h 573"/>
                <a:gd name="T40" fmla="*/ 228 w 399"/>
                <a:gd name="T41" fmla="*/ 746 h 573"/>
                <a:gd name="T42" fmla="*/ 200 w 399"/>
                <a:gd name="T43" fmla="*/ 649 h 573"/>
                <a:gd name="T44" fmla="*/ 228 w 399"/>
                <a:gd name="T45" fmla="*/ 553 h 573"/>
                <a:gd name="T46" fmla="*/ 271 w 399"/>
                <a:gd name="T47" fmla="*/ 499 h 573"/>
                <a:gd name="T48" fmla="*/ 323 w 399"/>
                <a:gd name="T49" fmla="*/ 473 h 573"/>
                <a:gd name="T50" fmla="*/ 393 w 399"/>
                <a:gd name="T51" fmla="*/ 447 h 573"/>
                <a:gd name="T52" fmla="*/ 419 w 399"/>
                <a:gd name="T53" fmla="*/ 421 h 573"/>
                <a:gd name="T54" fmla="*/ 419 w 399"/>
                <a:gd name="T55" fmla="*/ 377 h 573"/>
                <a:gd name="T56" fmla="*/ 446 w 399"/>
                <a:gd name="T57" fmla="*/ 297 h 573"/>
                <a:gd name="T58" fmla="*/ 446 w 399"/>
                <a:gd name="T59" fmla="*/ 253 h 573"/>
                <a:gd name="T60" fmla="*/ 472 w 399"/>
                <a:gd name="T61" fmla="*/ 201 h 573"/>
                <a:gd name="T62" fmla="*/ 498 w 399"/>
                <a:gd name="T63" fmla="*/ 175 h 573"/>
                <a:gd name="T64" fmla="*/ 525 w 399"/>
                <a:gd name="T65" fmla="*/ 175 h 573"/>
                <a:gd name="T66" fmla="*/ 543 w 399"/>
                <a:gd name="T67" fmla="*/ 147 h 573"/>
                <a:gd name="T68" fmla="*/ 525 w 399"/>
                <a:gd name="T69" fmla="*/ 147 h 573"/>
                <a:gd name="T70" fmla="*/ 472 w 399"/>
                <a:gd name="T71" fmla="*/ 121 h 573"/>
                <a:gd name="T72" fmla="*/ 393 w 399"/>
                <a:gd name="T73" fmla="*/ 104 h 573"/>
                <a:gd name="T74" fmla="*/ 350 w 399"/>
                <a:gd name="T75" fmla="*/ 78 h 573"/>
                <a:gd name="T76" fmla="*/ 323 w 399"/>
                <a:gd name="T77" fmla="*/ 121 h 573"/>
                <a:gd name="T78" fmla="*/ 323 w 399"/>
                <a:gd name="T79" fmla="*/ 78 h 573"/>
                <a:gd name="T80" fmla="*/ 271 w 399"/>
                <a:gd name="T81" fmla="*/ 52 h 573"/>
                <a:gd name="T82" fmla="*/ 245 w 399"/>
                <a:gd name="T83" fmla="*/ 26 h 573"/>
                <a:gd name="T84" fmla="*/ 175 w 399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9"/>
                <a:gd name="T130" fmla="*/ 0 h 573"/>
                <a:gd name="T131" fmla="*/ 399 w 399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9" h="573">
                  <a:moveTo>
                    <a:pt x="128" y="0"/>
                  </a:moveTo>
                  <a:lnTo>
                    <a:pt x="128" y="60"/>
                  </a:lnTo>
                  <a:lnTo>
                    <a:pt x="109" y="134"/>
                  </a:lnTo>
                  <a:lnTo>
                    <a:pt x="90" y="194"/>
                  </a:lnTo>
                  <a:lnTo>
                    <a:pt x="57" y="228"/>
                  </a:lnTo>
                  <a:lnTo>
                    <a:pt x="19" y="248"/>
                  </a:lnTo>
                  <a:lnTo>
                    <a:pt x="0" y="269"/>
                  </a:lnTo>
                  <a:lnTo>
                    <a:pt x="38" y="269"/>
                  </a:lnTo>
                  <a:lnTo>
                    <a:pt x="57" y="289"/>
                  </a:lnTo>
                  <a:lnTo>
                    <a:pt x="57" y="309"/>
                  </a:lnTo>
                  <a:lnTo>
                    <a:pt x="38" y="343"/>
                  </a:lnTo>
                  <a:lnTo>
                    <a:pt x="57" y="404"/>
                  </a:lnTo>
                  <a:lnTo>
                    <a:pt x="90" y="424"/>
                  </a:lnTo>
                  <a:lnTo>
                    <a:pt x="109" y="404"/>
                  </a:lnTo>
                  <a:lnTo>
                    <a:pt x="128" y="424"/>
                  </a:lnTo>
                  <a:lnTo>
                    <a:pt x="128" y="437"/>
                  </a:lnTo>
                  <a:lnTo>
                    <a:pt x="109" y="458"/>
                  </a:lnTo>
                  <a:lnTo>
                    <a:pt x="90" y="498"/>
                  </a:lnTo>
                  <a:lnTo>
                    <a:pt x="109" y="538"/>
                  </a:lnTo>
                  <a:lnTo>
                    <a:pt x="147" y="572"/>
                  </a:lnTo>
                  <a:lnTo>
                    <a:pt x="167" y="572"/>
                  </a:lnTo>
                  <a:lnTo>
                    <a:pt x="147" y="498"/>
                  </a:lnTo>
                  <a:lnTo>
                    <a:pt x="167" y="424"/>
                  </a:lnTo>
                  <a:lnTo>
                    <a:pt x="199" y="383"/>
                  </a:lnTo>
                  <a:lnTo>
                    <a:pt x="237" y="363"/>
                  </a:lnTo>
                  <a:lnTo>
                    <a:pt x="288" y="343"/>
                  </a:lnTo>
                  <a:lnTo>
                    <a:pt x="307" y="323"/>
                  </a:lnTo>
                  <a:lnTo>
                    <a:pt x="307" y="289"/>
                  </a:lnTo>
                  <a:lnTo>
                    <a:pt x="327" y="228"/>
                  </a:lnTo>
                  <a:lnTo>
                    <a:pt x="327" y="194"/>
                  </a:lnTo>
                  <a:lnTo>
                    <a:pt x="346" y="154"/>
                  </a:lnTo>
                  <a:lnTo>
                    <a:pt x="365" y="134"/>
                  </a:lnTo>
                  <a:lnTo>
                    <a:pt x="385" y="134"/>
                  </a:lnTo>
                  <a:lnTo>
                    <a:pt x="398" y="113"/>
                  </a:lnTo>
                  <a:lnTo>
                    <a:pt x="385" y="113"/>
                  </a:lnTo>
                  <a:lnTo>
                    <a:pt x="346" y="93"/>
                  </a:lnTo>
                  <a:lnTo>
                    <a:pt x="288" y="80"/>
                  </a:lnTo>
                  <a:lnTo>
                    <a:pt x="257" y="60"/>
                  </a:lnTo>
                  <a:lnTo>
                    <a:pt x="237" y="93"/>
                  </a:lnTo>
                  <a:lnTo>
                    <a:pt x="237" y="60"/>
                  </a:lnTo>
                  <a:lnTo>
                    <a:pt x="199" y="40"/>
                  </a:lnTo>
                  <a:lnTo>
                    <a:pt x="180" y="20"/>
                  </a:lnTo>
                  <a:lnTo>
                    <a:pt x="128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3218" y="1515"/>
              <a:ext cx="403" cy="696"/>
            </a:xfrm>
            <a:custGeom>
              <a:avLst/>
              <a:gdLst>
                <a:gd name="T0" fmla="*/ 174 w 297"/>
                <a:gd name="T1" fmla="*/ 0 h 534"/>
                <a:gd name="T2" fmla="*/ 201 w 297"/>
                <a:gd name="T3" fmla="*/ 26 h 534"/>
                <a:gd name="T4" fmla="*/ 201 w 297"/>
                <a:gd name="T5" fmla="*/ 52 h 534"/>
                <a:gd name="T6" fmla="*/ 122 w 297"/>
                <a:gd name="T7" fmla="*/ 123 h 534"/>
                <a:gd name="T8" fmla="*/ 104 w 297"/>
                <a:gd name="T9" fmla="*/ 176 h 534"/>
                <a:gd name="T10" fmla="*/ 104 w 297"/>
                <a:gd name="T11" fmla="*/ 246 h 534"/>
                <a:gd name="T12" fmla="*/ 77 w 297"/>
                <a:gd name="T13" fmla="*/ 298 h 534"/>
                <a:gd name="T14" fmla="*/ 26 w 297"/>
                <a:gd name="T15" fmla="*/ 368 h 534"/>
                <a:gd name="T16" fmla="*/ 0 w 297"/>
                <a:gd name="T17" fmla="*/ 447 h 534"/>
                <a:gd name="T18" fmla="*/ 0 w 297"/>
                <a:gd name="T19" fmla="*/ 517 h 534"/>
                <a:gd name="T20" fmla="*/ 26 w 297"/>
                <a:gd name="T21" fmla="*/ 597 h 534"/>
                <a:gd name="T22" fmla="*/ 0 w 297"/>
                <a:gd name="T23" fmla="*/ 667 h 534"/>
                <a:gd name="T24" fmla="*/ 26 w 297"/>
                <a:gd name="T25" fmla="*/ 667 h 534"/>
                <a:gd name="T26" fmla="*/ 77 w 297"/>
                <a:gd name="T27" fmla="*/ 650 h 534"/>
                <a:gd name="T28" fmla="*/ 122 w 297"/>
                <a:gd name="T29" fmla="*/ 650 h 534"/>
                <a:gd name="T30" fmla="*/ 148 w 297"/>
                <a:gd name="T31" fmla="*/ 667 h 534"/>
                <a:gd name="T32" fmla="*/ 201 w 297"/>
                <a:gd name="T33" fmla="*/ 695 h 534"/>
                <a:gd name="T34" fmla="*/ 227 w 297"/>
                <a:gd name="T35" fmla="*/ 667 h 534"/>
                <a:gd name="T36" fmla="*/ 270 w 297"/>
                <a:gd name="T37" fmla="*/ 650 h 534"/>
                <a:gd name="T38" fmla="*/ 375 w 297"/>
                <a:gd name="T39" fmla="*/ 667 h 534"/>
                <a:gd name="T40" fmla="*/ 375 w 297"/>
                <a:gd name="T41" fmla="*/ 571 h 534"/>
                <a:gd name="T42" fmla="*/ 349 w 297"/>
                <a:gd name="T43" fmla="*/ 500 h 534"/>
                <a:gd name="T44" fmla="*/ 375 w 297"/>
                <a:gd name="T45" fmla="*/ 447 h 534"/>
                <a:gd name="T46" fmla="*/ 402 w 297"/>
                <a:gd name="T47" fmla="*/ 421 h 534"/>
                <a:gd name="T48" fmla="*/ 402 w 297"/>
                <a:gd name="T49" fmla="*/ 395 h 534"/>
                <a:gd name="T50" fmla="*/ 375 w 297"/>
                <a:gd name="T51" fmla="*/ 395 h 534"/>
                <a:gd name="T52" fmla="*/ 323 w 297"/>
                <a:gd name="T53" fmla="*/ 351 h 534"/>
                <a:gd name="T54" fmla="*/ 296 w 297"/>
                <a:gd name="T55" fmla="*/ 298 h 534"/>
                <a:gd name="T56" fmla="*/ 323 w 297"/>
                <a:gd name="T57" fmla="*/ 246 h 534"/>
                <a:gd name="T58" fmla="*/ 349 w 297"/>
                <a:gd name="T59" fmla="*/ 219 h 534"/>
                <a:gd name="T60" fmla="*/ 349 w 297"/>
                <a:gd name="T61" fmla="*/ 202 h 534"/>
                <a:gd name="T62" fmla="*/ 323 w 297"/>
                <a:gd name="T63" fmla="*/ 176 h 534"/>
                <a:gd name="T64" fmla="*/ 296 w 297"/>
                <a:gd name="T65" fmla="*/ 202 h 534"/>
                <a:gd name="T66" fmla="*/ 252 w 297"/>
                <a:gd name="T67" fmla="*/ 176 h 534"/>
                <a:gd name="T68" fmla="*/ 227 w 297"/>
                <a:gd name="T69" fmla="*/ 96 h 534"/>
                <a:gd name="T70" fmla="*/ 252 w 297"/>
                <a:gd name="T71" fmla="*/ 52 h 534"/>
                <a:gd name="T72" fmla="*/ 252 w 297"/>
                <a:gd name="T73" fmla="*/ 26 h 534"/>
                <a:gd name="T74" fmla="*/ 227 w 297"/>
                <a:gd name="T75" fmla="*/ 0 h 534"/>
                <a:gd name="T76" fmla="*/ 174 w 297"/>
                <a:gd name="T77" fmla="*/ 0 h 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7"/>
                <a:gd name="T118" fmla="*/ 0 h 534"/>
                <a:gd name="T119" fmla="*/ 297 w 297"/>
                <a:gd name="T120" fmla="*/ 534 h 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7" h="534">
                  <a:moveTo>
                    <a:pt x="128" y="0"/>
                  </a:moveTo>
                  <a:lnTo>
                    <a:pt x="148" y="20"/>
                  </a:lnTo>
                  <a:lnTo>
                    <a:pt x="148" y="40"/>
                  </a:lnTo>
                  <a:lnTo>
                    <a:pt x="90" y="94"/>
                  </a:lnTo>
                  <a:lnTo>
                    <a:pt x="77" y="135"/>
                  </a:lnTo>
                  <a:lnTo>
                    <a:pt x="77" y="189"/>
                  </a:lnTo>
                  <a:lnTo>
                    <a:pt x="57" y="229"/>
                  </a:lnTo>
                  <a:lnTo>
                    <a:pt x="19" y="282"/>
                  </a:lnTo>
                  <a:lnTo>
                    <a:pt x="0" y="343"/>
                  </a:lnTo>
                  <a:lnTo>
                    <a:pt x="0" y="397"/>
                  </a:lnTo>
                  <a:lnTo>
                    <a:pt x="19" y="458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57" y="499"/>
                  </a:lnTo>
                  <a:lnTo>
                    <a:pt x="90" y="499"/>
                  </a:lnTo>
                  <a:lnTo>
                    <a:pt x="109" y="512"/>
                  </a:lnTo>
                  <a:lnTo>
                    <a:pt x="148" y="533"/>
                  </a:lnTo>
                  <a:lnTo>
                    <a:pt x="167" y="512"/>
                  </a:lnTo>
                  <a:lnTo>
                    <a:pt x="199" y="499"/>
                  </a:lnTo>
                  <a:lnTo>
                    <a:pt x="276" y="512"/>
                  </a:lnTo>
                  <a:lnTo>
                    <a:pt x="276" y="438"/>
                  </a:lnTo>
                  <a:lnTo>
                    <a:pt x="257" y="384"/>
                  </a:lnTo>
                  <a:lnTo>
                    <a:pt x="276" y="343"/>
                  </a:lnTo>
                  <a:lnTo>
                    <a:pt x="296" y="323"/>
                  </a:lnTo>
                  <a:lnTo>
                    <a:pt x="296" y="303"/>
                  </a:lnTo>
                  <a:lnTo>
                    <a:pt x="276" y="303"/>
                  </a:lnTo>
                  <a:lnTo>
                    <a:pt x="238" y="269"/>
                  </a:lnTo>
                  <a:lnTo>
                    <a:pt x="218" y="229"/>
                  </a:lnTo>
                  <a:lnTo>
                    <a:pt x="238" y="189"/>
                  </a:lnTo>
                  <a:lnTo>
                    <a:pt x="257" y="168"/>
                  </a:lnTo>
                  <a:lnTo>
                    <a:pt x="257" y="155"/>
                  </a:lnTo>
                  <a:lnTo>
                    <a:pt x="238" y="135"/>
                  </a:lnTo>
                  <a:lnTo>
                    <a:pt x="218" y="155"/>
                  </a:lnTo>
                  <a:lnTo>
                    <a:pt x="186" y="135"/>
                  </a:lnTo>
                  <a:lnTo>
                    <a:pt x="167" y="74"/>
                  </a:lnTo>
                  <a:lnTo>
                    <a:pt x="186" y="40"/>
                  </a:lnTo>
                  <a:lnTo>
                    <a:pt x="186" y="20"/>
                  </a:lnTo>
                  <a:lnTo>
                    <a:pt x="167" y="0"/>
                  </a:lnTo>
                  <a:lnTo>
                    <a:pt x="128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3044" y="2164"/>
              <a:ext cx="577" cy="477"/>
            </a:xfrm>
            <a:custGeom>
              <a:avLst/>
              <a:gdLst>
                <a:gd name="T0" fmla="*/ 174 w 425"/>
                <a:gd name="T1" fmla="*/ 17 h 365"/>
                <a:gd name="T2" fmla="*/ 174 w 425"/>
                <a:gd name="T3" fmla="*/ 71 h 365"/>
                <a:gd name="T4" fmla="*/ 148 w 425"/>
                <a:gd name="T5" fmla="*/ 123 h 365"/>
                <a:gd name="T6" fmla="*/ 105 w 425"/>
                <a:gd name="T7" fmla="*/ 149 h 365"/>
                <a:gd name="T8" fmla="*/ 77 w 425"/>
                <a:gd name="T9" fmla="*/ 193 h 365"/>
                <a:gd name="T10" fmla="*/ 26 w 425"/>
                <a:gd name="T11" fmla="*/ 247 h 365"/>
                <a:gd name="T12" fmla="*/ 0 w 425"/>
                <a:gd name="T13" fmla="*/ 325 h 365"/>
                <a:gd name="T14" fmla="*/ 0 w 425"/>
                <a:gd name="T15" fmla="*/ 369 h 365"/>
                <a:gd name="T16" fmla="*/ 52 w 425"/>
                <a:gd name="T17" fmla="*/ 396 h 365"/>
                <a:gd name="T18" fmla="*/ 148 w 425"/>
                <a:gd name="T19" fmla="*/ 476 h 365"/>
                <a:gd name="T20" fmla="*/ 200 w 425"/>
                <a:gd name="T21" fmla="*/ 476 h 365"/>
                <a:gd name="T22" fmla="*/ 253 w 425"/>
                <a:gd name="T23" fmla="*/ 422 h 365"/>
                <a:gd name="T24" fmla="*/ 322 w 425"/>
                <a:gd name="T25" fmla="*/ 396 h 365"/>
                <a:gd name="T26" fmla="*/ 426 w 425"/>
                <a:gd name="T27" fmla="*/ 396 h 365"/>
                <a:gd name="T28" fmla="*/ 470 w 425"/>
                <a:gd name="T29" fmla="*/ 342 h 365"/>
                <a:gd name="T30" fmla="*/ 470 w 425"/>
                <a:gd name="T31" fmla="*/ 325 h 365"/>
                <a:gd name="T32" fmla="*/ 444 w 425"/>
                <a:gd name="T33" fmla="*/ 272 h 365"/>
                <a:gd name="T34" fmla="*/ 470 w 425"/>
                <a:gd name="T35" fmla="*/ 247 h 365"/>
                <a:gd name="T36" fmla="*/ 470 w 425"/>
                <a:gd name="T37" fmla="*/ 193 h 365"/>
                <a:gd name="T38" fmla="*/ 497 w 425"/>
                <a:gd name="T39" fmla="*/ 176 h 365"/>
                <a:gd name="T40" fmla="*/ 523 w 425"/>
                <a:gd name="T41" fmla="*/ 123 h 365"/>
                <a:gd name="T42" fmla="*/ 576 w 425"/>
                <a:gd name="T43" fmla="*/ 149 h 365"/>
                <a:gd name="T44" fmla="*/ 576 w 425"/>
                <a:gd name="T45" fmla="*/ 71 h 365"/>
                <a:gd name="T46" fmla="*/ 548 w 425"/>
                <a:gd name="T47" fmla="*/ 17 h 365"/>
                <a:gd name="T48" fmla="*/ 444 w 425"/>
                <a:gd name="T49" fmla="*/ 0 h 365"/>
                <a:gd name="T50" fmla="*/ 401 w 425"/>
                <a:gd name="T51" fmla="*/ 17 h 365"/>
                <a:gd name="T52" fmla="*/ 375 w 425"/>
                <a:gd name="T53" fmla="*/ 43 h 365"/>
                <a:gd name="T54" fmla="*/ 322 w 425"/>
                <a:gd name="T55" fmla="*/ 17 h 365"/>
                <a:gd name="T56" fmla="*/ 296 w 425"/>
                <a:gd name="T57" fmla="*/ 0 h 365"/>
                <a:gd name="T58" fmla="*/ 253 w 425"/>
                <a:gd name="T59" fmla="*/ 0 h 365"/>
                <a:gd name="T60" fmla="*/ 200 w 425"/>
                <a:gd name="T61" fmla="*/ 17 h 365"/>
                <a:gd name="T62" fmla="*/ 174 w 425"/>
                <a:gd name="T63" fmla="*/ 17 h 3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5"/>
                <a:gd name="T97" fmla="*/ 0 h 365"/>
                <a:gd name="T98" fmla="*/ 425 w 425"/>
                <a:gd name="T99" fmla="*/ 365 h 3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5" h="365">
                  <a:moveTo>
                    <a:pt x="128" y="13"/>
                  </a:moveTo>
                  <a:lnTo>
                    <a:pt x="128" y="54"/>
                  </a:lnTo>
                  <a:lnTo>
                    <a:pt x="109" y="94"/>
                  </a:lnTo>
                  <a:lnTo>
                    <a:pt x="77" y="114"/>
                  </a:lnTo>
                  <a:lnTo>
                    <a:pt x="57" y="148"/>
                  </a:lnTo>
                  <a:lnTo>
                    <a:pt x="19" y="189"/>
                  </a:lnTo>
                  <a:lnTo>
                    <a:pt x="0" y="249"/>
                  </a:lnTo>
                  <a:lnTo>
                    <a:pt x="0" y="282"/>
                  </a:lnTo>
                  <a:lnTo>
                    <a:pt x="38" y="303"/>
                  </a:lnTo>
                  <a:lnTo>
                    <a:pt x="109" y="364"/>
                  </a:lnTo>
                  <a:lnTo>
                    <a:pt x="147" y="364"/>
                  </a:lnTo>
                  <a:lnTo>
                    <a:pt x="186" y="323"/>
                  </a:lnTo>
                  <a:lnTo>
                    <a:pt x="237" y="303"/>
                  </a:lnTo>
                  <a:lnTo>
                    <a:pt x="314" y="303"/>
                  </a:lnTo>
                  <a:lnTo>
                    <a:pt x="346" y="262"/>
                  </a:lnTo>
                  <a:lnTo>
                    <a:pt x="346" y="249"/>
                  </a:lnTo>
                  <a:lnTo>
                    <a:pt x="327" y="208"/>
                  </a:lnTo>
                  <a:lnTo>
                    <a:pt x="346" y="189"/>
                  </a:lnTo>
                  <a:lnTo>
                    <a:pt x="346" y="148"/>
                  </a:lnTo>
                  <a:lnTo>
                    <a:pt x="366" y="135"/>
                  </a:lnTo>
                  <a:lnTo>
                    <a:pt x="385" y="94"/>
                  </a:lnTo>
                  <a:lnTo>
                    <a:pt x="424" y="114"/>
                  </a:lnTo>
                  <a:lnTo>
                    <a:pt x="424" y="54"/>
                  </a:lnTo>
                  <a:lnTo>
                    <a:pt x="404" y="13"/>
                  </a:lnTo>
                  <a:lnTo>
                    <a:pt x="327" y="0"/>
                  </a:lnTo>
                  <a:lnTo>
                    <a:pt x="295" y="13"/>
                  </a:lnTo>
                  <a:lnTo>
                    <a:pt x="276" y="33"/>
                  </a:lnTo>
                  <a:lnTo>
                    <a:pt x="237" y="13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13"/>
                  </a:lnTo>
                  <a:lnTo>
                    <a:pt x="128" y="1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2747" y="2488"/>
              <a:ext cx="498" cy="548"/>
            </a:xfrm>
            <a:custGeom>
              <a:avLst/>
              <a:gdLst>
                <a:gd name="T0" fmla="*/ 296 w 367"/>
                <a:gd name="T1" fmla="*/ 17 h 419"/>
                <a:gd name="T2" fmla="*/ 278 w 367"/>
                <a:gd name="T3" fmla="*/ 17 h 419"/>
                <a:gd name="T4" fmla="*/ 252 w 367"/>
                <a:gd name="T5" fmla="*/ 0 h 419"/>
                <a:gd name="T6" fmla="*/ 225 w 367"/>
                <a:gd name="T7" fmla="*/ 0 h 419"/>
                <a:gd name="T8" fmla="*/ 199 w 367"/>
                <a:gd name="T9" fmla="*/ 17 h 419"/>
                <a:gd name="T10" fmla="*/ 148 w 367"/>
                <a:gd name="T11" fmla="*/ 43 h 419"/>
                <a:gd name="T12" fmla="*/ 77 w 367"/>
                <a:gd name="T13" fmla="*/ 17 h 419"/>
                <a:gd name="T14" fmla="*/ 26 w 367"/>
                <a:gd name="T15" fmla="*/ 17 h 419"/>
                <a:gd name="T16" fmla="*/ 0 w 367"/>
                <a:gd name="T17" fmla="*/ 43 h 419"/>
                <a:gd name="T18" fmla="*/ 0 w 367"/>
                <a:gd name="T19" fmla="*/ 123 h 419"/>
                <a:gd name="T20" fmla="*/ 26 w 367"/>
                <a:gd name="T21" fmla="*/ 149 h 419"/>
                <a:gd name="T22" fmla="*/ 26 w 367"/>
                <a:gd name="T23" fmla="*/ 194 h 419"/>
                <a:gd name="T24" fmla="*/ 0 w 367"/>
                <a:gd name="T25" fmla="*/ 247 h 419"/>
                <a:gd name="T26" fmla="*/ 0 w 367"/>
                <a:gd name="T27" fmla="*/ 398 h 419"/>
                <a:gd name="T28" fmla="*/ 26 w 367"/>
                <a:gd name="T29" fmla="*/ 424 h 419"/>
                <a:gd name="T30" fmla="*/ 130 w 367"/>
                <a:gd name="T31" fmla="*/ 424 h 419"/>
                <a:gd name="T32" fmla="*/ 148 w 367"/>
                <a:gd name="T33" fmla="*/ 450 h 419"/>
                <a:gd name="T34" fmla="*/ 174 w 367"/>
                <a:gd name="T35" fmla="*/ 519 h 419"/>
                <a:gd name="T36" fmla="*/ 199 w 367"/>
                <a:gd name="T37" fmla="*/ 547 h 419"/>
                <a:gd name="T38" fmla="*/ 252 w 367"/>
                <a:gd name="T39" fmla="*/ 547 h 419"/>
                <a:gd name="T40" fmla="*/ 252 w 367"/>
                <a:gd name="T41" fmla="*/ 519 h 419"/>
                <a:gd name="T42" fmla="*/ 296 w 367"/>
                <a:gd name="T43" fmla="*/ 450 h 419"/>
                <a:gd name="T44" fmla="*/ 322 w 367"/>
                <a:gd name="T45" fmla="*/ 424 h 419"/>
                <a:gd name="T46" fmla="*/ 400 w 367"/>
                <a:gd name="T47" fmla="*/ 344 h 419"/>
                <a:gd name="T48" fmla="*/ 444 w 367"/>
                <a:gd name="T49" fmla="*/ 273 h 419"/>
                <a:gd name="T50" fmla="*/ 497 w 367"/>
                <a:gd name="T51" fmla="*/ 194 h 419"/>
                <a:gd name="T52" fmla="*/ 497 w 367"/>
                <a:gd name="T53" fmla="*/ 149 h 419"/>
                <a:gd name="T54" fmla="*/ 444 w 367"/>
                <a:gd name="T55" fmla="*/ 149 h 419"/>
                <a:gd name="T56" fmla="*/ 347 w 367"/>
                <a:gd name="T57" fmla="*/ 71 h 419"/>
                <a:gd name="T58" fmla="*/ 296 w 367"/>
                <a:gd name="T59" fmla="*/ 43 h 419"/>
                <a:gd name="T60" fmla="*/ 296 w 367"/>
                <a:gd name="T61" fmla="*/ 17 h 4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7"/>
                <a:gd name="T94" fmla="*/ 0 h 419"/>
                <a:gd name="T95" fmla="*/ 367 w 367"/>
                <a:gd name="T96" fmla="*/ 419 h 4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7" h="419">
                  <a:moveTo>
                    <a:pt x="218" y="13"/>
                  </a:moveTo>
                  <a:lnTo>
                    <a:pt x="205" y="13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09" y="33"/>
                  </a:lnTo>
                  <a:lnTo>
                    <a:pt x="57" y="13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48"/>
                  </a:lnTo>
                  <a:lnTo>
                    <a:pt x="0" y="189"/>
                  </a:lnTo>
                  <a:lnTo>
                    <a:pt x="0" y="304"/>
                  </a:lnTo>
                  <a:lnTo>
                    <a:pt x="19" y="324"/>
                  </a:lnTo>
                  <a:lnTo>
                    <a:pt x="96" y="324"/>
                  </a:lnTo>
                  <a:lnTo>
                    <a:pt x="109" y="344"/>
                  </a:lnTo>
                  <a:lnTo>
                    <a:pt x="128" y="397"/>
                  </a:lnTo>
                  <a:lnTo>
                    <a:pt x="147" y="418"/>
                  </a:lnTo>
                  <a:lnTo>
                    <a:pt x="186" y="418"/>
                  </a:lnTo>
                  <a:lnTo>
                    <a:pt x="186" y="397"/>
                  </a:lnTo>
                  <a:lnTo>
                    <a:pt x="218" y="344"/>
                  </a:lnTo>
                  <a:lnTo>
                    <a:pt x="237" y="324"/>
                  </a:lnTo>
                  <a:lnTo>
                    <a:pt x="295" y="263"/>
                  </a:lnTo>
                  <a:lnTo>
                    <a:pt x="327" y="209"/>
                  </a:lnTo>
                  <a:lnTo>
                    <a:pt x="366" y="148"/>
                  </a:lnTo>
                  <a:lnTo>
                    <a:pt x="366" y="114"/>
                  </a:lnTo>
                  <a:lnTo>
                    <a:pt x="327" y="114"/>
                  </a:lnTo>
                  <a:lnTo>
                    <a:pt x="256" y="54"/>
                  </a:lnTo>
                  <a:lnTo>
                    <a:pt x="218" y="33"/>
                  </a:lnTo>
                  <a:lnTo>
                    <a:pt x="218" y="1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2407" y="1688"/>
              <a:ext cx="838" cy="871"/>
            </a:xfrm>
            <a:custGeom>
              <a:avLst/>
              <a:gdLst>
                <a:gd name="T0" fmla="*/ 837 w 617"/>
                <a:gd name="T1" fmla="*/ 192 h 668"/>
                <a:gd name="T2" fmla="*/ 391 w 617"/>
                <a:gd name="T3" fmla="*/ 175 h 668"/>
                <a:gd name="T4" fmla="*/ 338 w 617"/>
                <a:gd name="T5" fmla="*/ 149 h 668"/>
                <a:gd name="T6" fmla="*/ 322 w 617"/>
                <a:gd name="T7" fmla="*/ 123 h 668"/>
                <a:gd name="T8" fmla="*/ 296 w 617"/>
                <a:gd name="T9" fmla="*/ 70 h 668"/>
                <a:gd name="T10" fmla="*/ 243 w 617"/>
                <a:gd name="T11" fmla="*/ 0 h 668"/>
                <a:gd name="T12" fmla="*/ 243 w 617"/>
                <a:gd name="T13" fmla="*/ 43 h 668"/>
                <a:gd name="T14" fmla="*/ 217 w 617"/>
                <a:gd name="T15" fmla="*/ 96 h 668"/>
                <a:gd name="T16" fmla="*/ 217 w 617"/>
                <a:gd name="T17" fmla="*/ 149 h 668"/>
                <a:gd name="T18" fmla="*/ 16 w 617"/>
                <a:gd name="T19" fmla="*/ 149 h 668"/>
                <a:gd name="T20" fmla="*/ 0 w 617"/>
                <a:gd name="T21" fmla="*/ 192 h 668"/>
                <a:gd name="T22" fmla="*/ 0 w 617"/>
                <a:gd name="T23" fmla="*/ 325 h 668"/>
                <a:gd name="T24" fmla="*/ 121 w 617"/>
                <a:gd name="T25" fmla="*/ 342 h 668"/>
                <a:gd name="T26" fmla="*/ 121 w 617"/>
                <a:gd name="T27" fmla="*/ 447 h 668"/>
                <a:gd name="T28" fmla="*/ 69 w 617"/>
                <a:gd name="T29" fmla="*/ 544 h 668"/>
                <a:gd name="T30" fmla="*/ 95 w 617"/>
                <a:gd name="T31" fmla="*/ 623 h 668"/>
                <a:gd name="T32" fmla="*/ 69 w 617"/>
                <a:gd name="T33" fmla="*/ 649 h 668"/>
                <a:gd name="T34" fmla="*/ 95 w 617"/>
                <a:gd name="T35" fmla="*/ 694 h 668"/>
                <a:gd name="T36" fmla="*/ 95 w 617"/>
                <a:gd name="T37" fmla="*/ 746 h 668"/>
                <a:gd name="T38" fmla="*/ 217 w 617"/>
                <a:gd name="T39" fmla="*/ 772 h 668"/>
                <a:gd name="T40" fmla="*/ 270 w 617"/>
                <a:gd name="T41" fmla="*/ 772 h 668"/>
                <a:gd name="T42" fmla="*/ 270 w 617"/>
                <a:gd name="T43" fmla="*/ 798 h 668"/>
                <a:gd name="T44" fmla="*/ 296 w 617"/>
                <a:gd name="T45" fmla="*/ 842 h 668"/>
                <a:gd name="T46" fmla="*/ 338 w 617"/>
                <a:gd name="T47" fmla="*/ 870 h 668"/>
                <a:gd name="T48" fmla="*/ 338 w 617"/>
                <a:gd name="T49" fmla="*/ 842 h 668"/>
                <a:gd name="T50" fmla="*/ 365 w 617"/>
                <a:gd name="T51" fmla="*/ 816 h 668"/>
                <a:gd name="T52" fmla="*/ 417 w 617"/>
                <a:gd name="T53" fmla="*/ 816 h 668"/>
                <a:gd name="T54" fmla="*/ 486 w 617"/>
                <a:gd name="T55" fmla="*/ 842 h 668"/>
                <a:gd name="T56" fmla="*/ 539 w 617"/>
                <a:gd name="T57" fmla="*/ 816 h 668"/>
                <a:gd name="T58" fmla="*/ 565 w 617"/>
                <a:gd name="T59" fmla="*/ 798 h 668"/>
                <a:gd name="T60" fmla="*/ 592 w 617"/>
                <a:gd name="T61" fmla="*/ 798 h 668"/>
                <a:gd name="T62" fmla="*/ 618 w 617"/>
                <a:gd name="T63" fmla="*/ 816 h 668"/>
                <a:gd name="T64" fmla="*/ 636 w 617"/>
                <a:gd name="T65" fmla="*/ 816 h 668"/>
                <a:gd name="T66" fmla="*/ 636 w 617"/>
                <a:gd name="T67" fmla="*/ 798 h 668"/>
                <a:gd name="T68" fmla="*/ 661 w 617"/>
                <a:gd name="T69" fmla="*/ 721 h 668"/>
                <a:gd name="T70" fmla="*/ 714 w 617"/>
                <a:gd name="T71" fmla="*/ 668 h 668"/>
                <a:gd name="T72" fmla="*/ 740 w 617"/>
                <a:gd name="T73" fmla="*/ 623 h 668"/>
                <a:gd name="T74" fmla="*/ 784 w 617"/>
                <a:gd name="T75" fmla="*/ 597 h 668"/>
                <a:gd name="T76" fmla="*/ 809 w 617"/>
                <a:gd name="T77" fmla="*/ 544 h 668"/>
                <a:gd name="T78" fmla="*/ 809 w 617"/>
                <a:gd name="T79" fmla="*/ 492 h 668"/>
                <a:gd name="T80" fmla="*/ 837 w 617"/>
                <a:gd name="T81" fmla="*/ 421 h 668"/>
                <a:gd name="T82" fmla="*/ 809 w 617"/>
                <a:gd name="T83" fmla="*/ 342 h 668"/>
                <a:gd name="T84" fmla="*/ 809 w 617"/>
                <a:gd name="T85" fmla="*/ 271 h 668"/>
                <a:gd name="T86" fmla="*/ 837 w 617"/>
                <a:gd name="T87" fmla="*/ 192 h 6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7"/>
                <a:gd name="T133" fmla="*/ 0 h 668"/>
                <a:gd name="T134" fmla="*/ 617 w 617"/>
                <a:gd name="T135" fmla="*/ 668 h 6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7" h="668">
                  <a:moveTo>
                    <a:pt x="616" y="147"/>
                  </a:moveTo>
                  <a:lnTo>
                    <a:pt x="288" y="134"/>
                  </a:lnTo>
                  <a:lnTo>
                    <a:pt x="249" y="114"/>
                  </a:lnTo>
                  <a:lnTo>
                    <a:pt x="237" y="94"/>
                  </a:lnTo>
                  <a:lnTo>
                    <a:pt x="218" y="54"/>
                  </a:lnTo>
                  <a:lnTo>
                    <a:pt x="179" y="0"/>
                  </a:lnTo>
                  <a:lnTo>
                    <a:pt x="179" y="33"/>
                  </a:lnTo>
                  <a:lnTo>
                    <a:pt x="160" y="74"/>
                  </a:lnTo>
                  <a:lnTo>
                    <a:pt x="160" y="114"/>
                  </a:lnTo>
                  <a:lnTo>
                    <a:pt x="12" y="114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89" y="262"/>
                  </a:lnTo>
                  <a:lnTo>
                    <a:pt x="89" y="343"/>
                  </a:lnTo>
                  <a:lnTo>
                    <a:pt x="51" y="417"/>
                  </a:lnTo>
                  <a:lnTo>
                    <a:pt x="70" y="478"/>
                  </a:lnTo>
                  <a:lnTo>
                    <a:pt x="51" y="498"/>
                  </a:lnTo>
                  <a:lnTo>
                    <a:pt x="70" y="532"/>
                  </a:lnTo>
                  <a:lnTo>
                    <a:pt x="70" y="572"/>
                  </a:lnTo>
                  <a:lnTo>
                    <a:pt x="160" y="592"/>
                  </a:lnTo>
                  <a:lnTo>
                    <a:pt x="199" y="592"/>
                  </a:lnTo>
                  <a:lnTo>
                    <a:pt x="199" y="612"/>
                  </a:lnTo>
                  <a:lnTo>
                    <a:pt x="218" y="646"/>
                  </a:lnTo>
                  <a:lnTo>
                    <a:pt x="249" y="667"/>
                  </a:lnTo>
                  <a:lnTo>
                    <a:pt x="249" y="646"/>
                  </a:lnTo>
                  <a:lnTo>
                    <a:pt x="269" y="626"/>
                  </a:lnTo>
                  <a:lnTo>
                    <a:pt x="307" y="626"/>
                  </a:lnTo>
                  <a:lnTo>
                    <a:pt x="358" y="646"/>
                  </a:lnTo>
                  <a:lnTo>
                    <a:pt x="397" y="626"/>
                  </a:lnTo>
                  <a:lnTo>
                    <a:pt x="416" y="612"/>
                  </a:lnTo>
                  <a:lnTo>
                    <a:pt x="436" y="612"/>
                  </a:lnTo>
                  <a:lnTo>
                    <a:pt x="455" y="626"/>
                  </a:lnTo>
                  <a:lnTo>
                    <a:pt x="468" y="626"/>
                  </a:lnTo>
                  <a:lnTo>
                    <a:pt x="468" y="612"/>
                  </a:lnTo>
                  <a:lnTo>
                    <a:pt x="487" y="553"/>
                  </a:lnTo>
                  <a:lnTo>
                    <a:pt x="526" y="512"/>
                  </a:lnTo>
                  <a:lnTo>
                    <a:pt x="545" y="478"/>
                  </a:lnTo>
                  <a:lnTo>
                    <a:pt x="577" y="458"/>
                  </a:lnTo>
                  <a:lnTo>
                    <a:pt x="596" y="417"/>
                  </a:lnTo>
                  <a:lnTo>
                    <a:pt x="596" y="377"/>
                  </a:lnTo>
                  <a:lnTo>
                    <a:pt x="616" y="323"/>
                  </a:lnTo>
                  <a:lnTo>
                    <a:pt x="596" y="262"/>
                  </a:lnTo>
                  <a:lnTo>
                    <a:pt x="596" y="208"/>
                  </a:lnTo>
                  <a:lnTo>
                    <a:pt x="616" y="147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983" y="1760"/>
              <a:ext cx="551" cy="474"/>
            </a:xfrm>
            <a:custGeom>
              <a:avLst/>
              <a:gdLst>
                <a:gd name="T0" fmla="*/ 444 w 406"/>
                <a:gd name="T1" fmla="*/ 78 h 364"/>
                <a:gd name="T2" fmla="*/ 400 w 406"/>
                <a:gd name="T3" fmla="*/ 78 h 364"/>
                <a:gd name="T4" fmla="*/ 375 w 406"/>
                <a:gd name="T5" fmla="*/ 104 h 364"/>
                <a:gd name="T6" fmla="*/ 349 w 406"/>
                <a:gd name="T7" fmla="*/ 104 h 364"/>
                <a:gd name="T8" fmla="*/ 349 w 406"/>
                <a:gd name="T9" fmla="*/ 52 h 364"/>
                <a:gd name="T10" fmla="*/ 322 w 406"/>
                <a:gd name="T11" fmla="*/ 26 h 364"/>
                <a:gd name="T12" fmla="*/ 296 w 406"/>
                <a:gd name="T13" fmla="*/ 26 h 364"/>
                <a:gd name="T14" fmla="*/ 252 w 406"/>
                <a:gd name="T15" fmla="*/ 0 h 364"/>
                <a:gd name="T16" fmla="*/ 200 w 406"/>
                <a:gd name="T17" fmla="*/ 26 h 364"/>
                <a:gd name="T18" fmla="*/ 200 w 406"/>
                <a:gd name="T19" fmla="*/ 52 h 364"/>
                <a:gd name="T20" fmla="*/ 174 w 406"/>
                <a:gd name="T21" fmla="*/ 78 h 364"/>
                <a:gd name="T22" fmla="*/ 130 w 406"/>
                <a:gd name="T23" fmla="*/ 104 h 364"/>
                <a:gd name="T24" fmla="*/ 130 w 406"/>
                <a:gd name="T25" fmla="*/ 121 h 364"/>
                <a:gd name="T26" fmla="*/ 52 w 406"/>
                <a:gd name="T27" fmla="*/ 147 h 364"/>
                <a:gd name="T28" fmla="*/ 0 w 406"/>
                <a:gd name="T29" fmla="*/ 201 h 364"/>
                <a:gd name="T30" fmla="*/ 26 w 406"/>
                <a:gd name="T31" fmla="*/ 227 h 364"/>
                <a:gd name="T32" fmla="*/ 77 w 406"/>
                <a:gd name="T33" fmla="*/ 201 h 364"/>
                <a:gd name="T34" fmla="*/ 105 w 406"/>
                <a:gd name="T35" fmla="*/ 201 h 364"/>
                <a:gd name="T36" fmla="*/ 130 w 406"/>
                <a:gd name="T37" fmla="*/ 227 h 364"/>
                <a:gd name="T38" fmla="*/ 130 w 406"/>
                <a:gd name="T39" fmla="*/ 297 h 364"/>
                <a:gd name="T40" fmla="*/ 174 w 406"/>
                <a:gd name="T41" fmla="*/ 375 h 364"/>
                <a:gd name="T42" fmla="*/ 278 w 406"/>
                <a:gd name="T43" fmla="*/ 402 h 364"/>
                <a:gd name="T44" fmla="*/ 322 w 406"/>
                <a:gd name="T45" fmla="*/ 419 h 364"/>
                <a:gd name="T46" fmla="*/ 444 w 406"/>
                <a:gd name="T47" fmla="*/ 445 h 364"/>
                <a:gd name="T48" fmla="*/ 497 w 406"/>
                <a:gd name="T49" fmla="*/ 473 h 364"/>
                <a:gd name="T50" fmla="*/ 550 w 406"/>
                <a:gd name="T51" fmla="*/ 375 h 364"/>
                <a:gd name="T52" fmla="*/ 550 w 406"/>
                <a:gd name="T53" fmla="*/ 271 h 364"/>
                <a:gd name="T54" fmla="*/ 428 w 406"/>
                <a:gd name="T55" fmla="*/ 253 h 364"/>
                <a:gd name="T56" fmla="*/ 428 w 406"/>
                <a:gd name="T57" fmla="*/ 121 h 364"/>
                <a:gd name="T58" fmla="*/ 444 w 406"/>
                <a:gd name="T59" fmla="*/ 78 h 3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6"/>
                <a:gd name="T91" fmla="*/ 0 h 364"/>
                <a:gd name="T92" fmla="*/ 406 w 406"/>
                <a:gd name="T93" fmla="*/ 364 h 3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6" h="364">
                  <a:moveTo>
                    <a:pt x="327" y="60"/>
                  </a:moveTo>
                  <a:lnTo>
                    <a:pt x="295" y="60"/>
                  </a:lnTo>
                  <a:lnTo>
                    <a:pt x="276" y="80"/>
                  </a:lnTo>
                  <a:lnTo>
                    <a:pt x="257" y="80"/>
                  </a:lnTo>
                  <a:lnTo>
                    <a:pt x="257" y="40"/>
                  </a:lnTo>
                  <a:lnTo>
                    <a:pt x="237" y="2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47" y="40"/>
                  </a:lnTo>
                  <a:lnTo>
                    <a:pt x="128" y="60"/>
                  </a:lnTo>
                  <a:lnTo>
                    <a:pt x="96" y="80"/>
                  </a:lnTo>
                  <a:lnTo>
                    <a:pt x="96" y="93"/>
                  </a:lnTo>
                  <a:lnTo>
                    <a:pt x="38" y="113"/>
                  </a:lnTo>
                  <a:lnTo>
                    <a:pt x="0" y="154"/>
                  </a:lnTo>
                  <a:lnTo>
                    <a:pt x="19" y="174"/>
                  </a:lnTo>
                  <a:lnTo>
                    <a:pt x="57" y="154"/>
                  </a:lnTo>
                  <a:lnTo>
                    <a:pt x="77" y="154"/>
                  </a:lnTo>
                  <a:lnTo>
                    <a:pt x="96" y="174"/>
                  </a:lnTo>
                  <a:lnTo>
                    <a:pt x="96" y="228"/>
                  </a:lnTo>
                  <a:lnTo>
                    <a:pt x="128" y="288"/>
                  </a:lnTo>
                  <a:lnTo>
                    <a:pt x="205" y="309"/>
                  </a:lnTo>
                  <a:lnTo>
                    <a:pt x="237" y="322"/>
                  </a:lnTo>
                  <a:lnTo>
                    <a:pt x="327" y="342"/>
                  </a:lnTo>
                  <a:lnTo>
                    <a:pt x="366" y="363"/>
                  </a:lnTo>
                  <a:lnTo>
                    <a:pt x="405" y="288"/>
                  </a:lnTo>
                  <a:lnTo>
                    <a:pt x="405" y="208"/>
                  </a:lnTo>
                  <a:lnTo>
                    <a:pt x="315" y="194"/>
                  </a:lnTo>
                  <a:lnTo>
                    <a:pt x="315" y="93"/>
                  </a:lnTo>
                  <a:lnTo>
                    <a:pt x="327" y="6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1440" y="1760"/>
              <a:ext cx="567" cy="298"/>
            </a:xfrm>
            <a:custGeom>
              <a:avLst/>
              <a:gdLst>
                <a:gd name="T0" fmla="*/ 0 w 418"/>
                <a:gd name="T1" fmla="*/ 0 h 229"/>
                <a:gd name="T2" fmla="*/ 52 w 418"/>
                <a:gd name="T3" fmla="*/ 26 h 229"/>
                <a:gd name="T4" fmla="*/ 121 w 418"/>
                <a:gd name="T5" fmla="*/ 52 h 229"/>
                <a:gd name="T6" fmla="*/ 199 w 418"/>
                <a:gd name="T7" fmla="*/ 52 h 229"/>
                <a:gd name="T8" fmla="*/ 270 w 418"/>
                <a:gd name="T9" fmla="*/ 78 h 229"/>
                <a:gd name="T10" fmla="*/ 373 w 418"/>
                <a:gd name="T11" fmla="*/ 121 h 229"/>
                <a:gd name="T12" fmla="*/ 444 w 418"/>
                <a:gd name="T13" fmla="*/ 173 h 229"/>
                <a:gd name="T14" fmla="*/ 539 w 418"/>
                <a:gd name="T15" fmla="*/ 199 h 229"/>
                <a:gd name="T16" fmla="*/ 566 w 418"/>
                <a:gd name="T17" fmla="*/ 226 h 229"/>
                <a:gd name="T18" fmla="*/ 495 w 418"/>
                <a:gd name="T19" fmla="*/ 269 h 229"/>
                <a:gd name="T20" fmla="*/ 391 w 418"/>
                <a:gd name="T21" fmla="*/ 297 h 229"/>
                <a:gd name="T22" fmla="*/ 270 w 418"/>
                <a:gd name="T23" fmla="*/ 297 h 229"/>
                <a:gd name="T24" fmla="*/ 243 w 418"/>
                <a:gd name="T25" fmla="*/ 269 h 229"/>
                <a:gd name="T26" fmla="*/ 243 w 418"/>
                <a:gd name="T27" fmla="*/ 199 h 229"/>
                <a:gd name="T28" fmla="*/ 199 w 418"/>
                <a:gd name="T29" fmla="*/ 252 h 229"/>
                <a:gd name="T30" fmla="*/ 148 w 418"/>
                <a:gd name="T31" fmla="*/ 252 h 229"/>
                <a:gd name="T32" fmla="*/ 121 w 418"/>
                <a:gd name="T33" fmla="*/ 226 h 229"/>
                <a:gd name="T34" fmla="*/ 95 w 418"/>
                <a:gd name="T35" fmla="*/ 226 h 229"/>
                <a:gd name="T36" fmla="*/ 77 w 418"/>
                <a:gd name="T37" fmla="*/ 173 h 229"/>
                <a:gd name="T38" fmla="*/ 26 w 418"/>
                <a:gd name="T39" fmla="*/ 121 h 229"/>
                <a:gd name="T40" fmla="*/ 0 w 418"/>
                <a:gd name="T41" fmla="*/ 78 h 229"/>
                <a:gd name="T42" fmla="*/ 0 w 418"/>
                <a:gd name="T43" fmla="*/ 0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8"/>
                <a:gd name="T67" fmla="*/ 0 h 229"/>
                <a:gd name="T68" fmla="*/ 418 w 418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8" h="229">
                  <a:moveTo>
                    <a:pt x="0" y="0"/>
                  </a:moveTo>
                  <a:lnTo>
                    <a:pt x="38" y="20"/>
                  </a:lnTo>
                  <a:lnTo>
                    <a:pt x="89" y="40"/>
                  </a:lnTo>
                  <a:lnTo>
                    <a:pt x="147" y="40"/>
                  </a:lnTo>
                  <a:lnTo>
                    <a:pt x="199" y="60"/>
                  </a:lnTo>
                  <a:lnTo>
                    <a:pt x="275" y="93"/>
                  </a:lnTo>
                  <a:lnTo>
                    <a:pt x="327" y="133"/>
                  </a:lnTo>
                  <a:lnTo>
                    <a:pt x="397" y="153"/>
                  </a:lnTo>
                  <a:lnTo>
                    <a:pt x="417" y="174"/>
                  </a:lnTo>
                  <a:lnTo>
                    <a:pt x="365" y="207"/>
                  </a:lnTo>
                  <a:lnTo>
                    <a:pt x="288" y="228"/>
                  </a:lnTo>
                  <a:lnTo>
                    <a:pt x="199" y="228"/>
                  </a:lnTo>
                  <a:lnTo>
                    <a:pt x="179" y="207"/>
                  </a:lnTo>
                  <a:lnTo>
                    <a:pt x="179" y="153"/>
                  </a:lnTo>
                  <a:lnTo>
                    <a:pt x="147" y="194"/>
                  </a:lnTo>
                  <a:lnTo>
                    <a:pt x="109" y="194"/>
                  </a:lnTo>
                  <a:lnTo>
                    <a:pt x="89" y="174"/>
                  </a:lnTo>
                  <a:lnTo>
                    <a:pt x="70" y="174"/>
                  </a:lnTo>
                  <a:lnTo>
                    <a:pt x="57" y="133"/>
                  </a:lnTo>
                  <a:lnTo>
                    <a:pt x="19" y="93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2533" y="892"/>
              <a:ext cx="1038" cy="993"/>
            </a:xfrm>
            <a:custGeom>
              <a:avLst/>
              <a:gdLst>
                <a:gd name="T0" fmla="*/ 0 w 765"/>
                <a:gd name="T1" fmla="*/ 96 h 762"/>
                <a:gd name="T2" fmla="*/ 26 w 765"/>
                <a:gd name="T3" fmla="*/ 175 h 762"/>
                <a:gd name="T4" fmla="*/ 26 w 765"/>
                <a:gd name="T5" fmla="*/ 228 h 762"/>
                <a:gd name="T6" fmla="*/ 69 w 765"/>
                <a:gd name="T7" fmla="*/ 324 h 762"/>
                <a:gd name="T8" fmla="*/ 95 w 765"/>
                <a:gd name="T9" fmla="*/ 351 h 762"/>
                <a:gd name="T10" fmla="*/ 148 w 765"/>
                <a:gd name="T11" fmla="*/ 351 h 762"/>
                <a:gd name="T12" fmla="*/ 199 w 765"/>
                <a:gd name="T13" fmla="*/ 378 h 762"/>
                <a:gd name="T14" fmla="*/ 199 w 765"/>
                <a:gd name="T15" fmla="*/ 421 h 762"/>
                <a:gd name="T16" fmla="*/ 216 w 765"/>
                <a:gd name="T17" fmla="*/ 447 h 762"/>
                <a:gd name="T18" fmla="*/ 121 w 765"/>
                <a:gd name="T19" fmla="*/ 719 h 762"/>
                <a:gd name="T20" fmla="*/ 121 w 765"/>
                <a:gd name="T21" fmla="*/ 799 h 762"/>
                <a:gd name="T22" fmla="*/ 174 w 765"/>
                <a:gd name="T23" fmla="*/ 869 h 762"/>
                <a:gd name="T24" fmla="*/ 199 w 765"/>
                <a:gd name="T25" fmla="*/ 921 h 762"/>
                <a:gd name="T26" fmla="*/ 216 w 765"/>
                <a:gd name="T27" fmla="*/ 949 h 762"/>
                <a:gd name="T28" fmla="*/ 269 w 765"/>
                <a:gd name="T29" fmla="*/ 973 h 762"/>
                <a:gd name="T30" fmla="*/ 714 w 765"/>
                <a:gd name="T31" fmla="*/ 992 h 762"/>
                <a:gd name="T32" fmla="*/ 765 w 765"/>
                <a:gd name="T33" fmla="*/ 921 h 762"/>
                <a:gd name="T34" fmla="*/ 792 w 765"/>
                <a:gd name="T35" fmla="*/ 869 h 762"/>
                <a:gd name="T36" fmla="*/ 792 w 765"/>
                <a:gd name="T37" fmla="*/ 799 h 762"/>
                <a:gd name="T38" fmla="*/ 809 w 765"/>
                <a:gd name="T39" fmla="*/ 745 h 762"/>
                <a:gd name="T40" fmla="*/ 887 w 765"/>
                <a:gd name="T41" fmla="*/ 675 h 762"/>
                <a:gd name="T42" fmla="*/ 887 w 765"/>
                <a:gd name="T43" fmla="*/ 649 h 762"/>
                <a:gd name="T44" fmla="*/ 862 w 765"/>
                <a:gd name="T45" fmla="*/ 623 h 762"/>
                <a:gd name="T46" fmla="*/ 887 w 765"/>
                <a:gd name="T47" fmla="*/ 597 h 762"/>
                <a:gd name="T48" fmla="*/ 940 w 765"/>
                <a:gd name="T49" fmla="*/ 569 h 762"/>
                <a:gd name="T50" fmla="*/ 984 w 765"/>
                <a:gd name="T51" fmla="*/ 526 h 762"/>
                <a:gd name="T52" fmla="*/ 1010 w 765"/>
                <a:gd name="T53" fmla="*/ 447 h 762"/>
                <a:gd name="T54" fmla="*/ 1037 w 765"/>
                <a:gd name="T55" fmla="*/ 351 h 762"/>
                <a:gd name="T56" fmla="*/ 1037 w 765"/>
                <a:gd name="T57" fmla="*/ 272 h 762"/>
                <a:gd name="T58" fmla="*/ 1010 w 765"/>
                <a:gd name="T59" fmla="*/ 245 h 762"/>
                <a:gd name="T60" fmla="*/ 915 w 765"/>
                <a:gd name="T61" fmla="*/ 228 h 762"/>
                <a:gd name="T62" fmla="*/ 887 w 765"/>
                <a:gd name="T63" fmla="*/ 272 h 762"/>
                <a:gd name="T64" fmla="*/ 836 w 765"/>
                <a:gd name="T65" fmla="*/ 324 h 762"/>
                <a:gd name="T66" fmla="*/ 809 w 765"/>
                <a:gd name="T67" fmla="*/ 378 h 762"/>
                <a:gd name="T68" fmla="*/ 792 w 765"/>
                <a:gd name="T69" fmla="*/ 447 h 762"/>
                <a:gd name="T70" fmla="*/ 792 w 765"/>
                <a:gd name="T71" fmla="*/ 378 h 762"/>
                <a:gd name="T72" fmla="*/ 687 w 765"/>
                <a:gd name="T73" fmla="*/ 351 h 762"/>
                <a:gd name="T74" fmla="*/ 643 w 765"/>
                <a:gd name="T75" fmla="*/ 298 h 762"/>
                <a:gd name="T76" fmla="*/ 592 w 765"/>
                <a:gd name="T77" fmla="*/ 298 h 762"/>
                <a:gd name="T78" fmla="*/ 539 w 765"/>
                <a:gd name="T79" fmla="*/ 245 h 762"/>
                <a:gd name="T80" fmla="*/ 513 w 765"/>
                <a:gd name="T81" fmla="*/ 175 h 762"/>
                <a:gd name="T82" fmla="*/ 469 w 765"/>
                <a:gd name="T83" fmla="*/ 96 h 762"/>
                <a:gd name="T84" fmla="*/ 417 w 765"/>
                <a:gd name="T85" fmla="*/ 78 h 762"/>
                <a:gd name="T86" fmla="*/ 391 w 765"/>
                <a:gd name="T87" fmla="*/ 78 h 762"/>
                <a:gd name="T88" fmla="*/ 347 w 765"/>
                <a:gd name="T89" fmla="*/ 52 h 762"/>
                <a:gd name="T90" fmla="*/ 347 w 765"/>
                <a:gd name="T91" fmla="*/ 0 h 762"/>
                <a:gd name="T92" fmla="*/ 269 w 765"/>
                <a:gd name="T93" fmla="*/ 0 h 762"/>
                <a:gd name="T94" fmla="*/ 243 w 765"/>
                <a:gd name="T95" fmla="*/ 26 h 762"/>
                <a:gd name="T96" fmla="*/ 269 w 765"/>
                <a:gd name="T97" fmla="*/ 26 h 762"/>
                <a:gd name="T98" fmla="*/ 243 w 765"/>
                <a:gd name="T99" fmla="*/ 52 h 762"/>
                <a:gd name="T100" fmla="*/ 174 w 765"/>
                <a:gd name="T101" fmla="*/ 52 h 762"/>
                <a:gd name="T102" fmla="*/ 95 w 765"/>
                <a:gd name="T103" fmla="*/ 78 h 762"/>
                <a:gd name="T104" fmla="*/ 26 w 765"/>
                <a:gd name="T105" fmla="*/ 96 h 762"/>
                <a:gd name="T106" fmla="*/ 0 w 765"/>
                <a:gd name="T107" fmla="*/ 96 h 7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5"/>
                <a:gd name="T163" fmla="*/ 0 h 762"/>
                <a:gd name="T164" fmla="*/ 765 w 765"/>
                <a:gd name="T165" fmla="*/ 762 h 7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5" h="762">
                  <a:moveTo>
                    <a:pt x="0" y="74"/>
                  </a:moveTo>
                  <a:lnTo>
                    <a:pt x="19" y="134"/>
                  </a:lnTo>
                  <a:lnTo>
                    <a:pt x="19" y="175"/>
                  </a:lnTo>
                  <a:lnTo>
                    <a:pt x="51" y="249"/>
                  </a:lnTo>
                  <a:lnTo>
                    <a:pt x="70" y="269"/>
                  </a:lnTo>
                  <a:lnTo>
                    <a:pt x="109" y="269"/>
                  </a:lnTo>
                  <a:lnTo>
                    <a:pt x="147" y="290"/>
                  </a:lnTo>
                  <a:lnTo>
                    <a:pt x="147" y="323"/>
                  </a:lnTo>
                  <a:lnTo>
                    <a:pt x="159" y="343"/>
                  </a:lnTo>
                  <a:lnTo>
                    <a:pt x="89" y="552"/>
                  </a:lnTo>
                  <a:lnTo>
                    <a:pt x="89" y="613"/>
                  </a:lnTo>
                  <a:lnTo>
                    <a:pt x="128" y="667"/>
                  </a:lnTo>
                  <a:lnTo>
                    <a:pt x="147" y="707"/>
                  </a:lnTo>
                  <a:lnTo>
                    <a:pt x="159" y="728"/>
                  </a:lnTo>
                  <a:lnTo>
                    <a:pt x="198" y="747"/>
                  </a:lnTo>
                  <a:lnTo>
                    <a:pt x="526" y="761"/>
                  </a:lnTo>
                  <a:lnTo>
                    <a:pt x="564" y="707"/>
                  </a:lnTo>
                  <a:lnTo>
                    <a:pt x="584" y="667"/>
                  </a:lnTo>
                  <a:lnTo>
                    <a:pt x="584" y="613"/>
                  </a:lnTo>
                  <a:lnTo>
                    <a:pt x="596" y="572"/>
                  </a:lnTo>
                  <a:lnTo>
                    <a:pt x="654" y="518"/>
                  </a:lnTo>
                  <a:lnTo>
                    <a:pt x="654" y="498"/>
                  </a:lnTo>
                  <a:lnTo>
                    <a:pt x="635" y="478"/>
                  </a:lnTo>
                  <a:lnTo>
                    <a:pt x="654" y="458"/>
                  </a:lnTo>
                  <a:lnTo>
                    <a:pt x="693" y="437"/>
                  </a:lnTo>
                  <a:lnTo>
                    <a:pt x="725" y="404"/>
                  </a:lnTo>
                  <a:lnTo>
                    <a:pt x="744" y="343"/>
                  </a:lnTo>
                  <a:lnTo>
                    <a:pt x="764" y="269"/>
                  </a:lnTo>
                  <a:lnTo>
                    <a:pt x="764" y="209"/>
                  </a:lnTo>
                  <a:lnTo>
                    <a:pt x="744" y="188"/>
                  </a:lnTo>
                  <a:lnTo>
                    <a:pt x="674" y="175"/>
                  </a:lnTo>
                  <a:lnTo>
                    <a:pt x="654" y="209"/>
                  </a:lnTo>
                  <a:lnTo>
                    <a:pt x="616" y="249"/>
                  </a:lnTo>
                  <a:lnTo>
                    <a:pt x="596" y="290"/>
                  </a:lnTo>
                  <a:lnTo>
                    <a:pt x="584" y="343"/>
                  </a:lnTo>
                  <a:lnTo>
                    <a:pt x="584" y="290"/>
                  </a:lnTo>
                  <a:lnTo>
                    <a:pt x="506" y="269"/>
                  </a:lnTo>
                  <a:lnTo>
                    <a:pt x="474" y="229"/>
                  </a:lnTo>
                  <a:lnTo>
                    <a:pt x="436" y="229"/>
                  </a:lnTo>
                  <a:lnTo>
                    <a:pt x="397" y="188"/>
                  </a:lnTo>
                  <a:lnTo>
                    <a:pt x="378" y="134"/>
                  </a:lnTo>
                  <a:lnTo>
                    <a:pt x="346" y="74"/>
                  </a:lnTo>
                  <a:lnTo>
                    <a:pt x="307" y="60"/>
                  </a:lnTo>
                  <a:lnTo>
                    <a:pt x="288" y="60"/>
                  </a:lnTo>
                  <a:lnTo>
                    <a:pt x="256" y="40"/>
                  </a:lnTo>
                  <a:lnTo>
                    <a:pt x="256" y="0"/>
                  </a:lnTo>
                  <a:lnTo>
                    <a:pt x="198" y="0"/>
                  </a:lnTo>
                  <a:lnTo>
                    <a:pt x="179" y="20"/>
                  </a:lnTo>
                  <a:lnTo>
                    <a:pt x="198" y="20"/>
                  </a:lnTo>
                  <a:lnTo>
                    <a:pt x="179" y="40"/>
                  </a:lnTo>
                  <a:lnTo>
                    <a:pt x="128" y="40"/>
                  </a:lnTo>
                  <a:lnTo>
                    <a:pt x="70" y="60"/>
                  </a:lnTo>
                  <a:lnTo>
                    <a:pt x="19" y="74"/>
                  </a:lnTo>
                  <a:lnTo>
                    <a:pt x="0" y="7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1443" y="943"/>
              <a:ext cx="1309" cy="1022"/>
            </a:xfrm>
            <a:custGeom>
              <a:avLst/>
              <a:gdLst>
                <a:gd name="T0" fmla="*/ 819 w 964"/>
                <a:gd name="T1" fmla="*/ 26 h 783"/>
                <a:gd name="T2" fmla="*/ 836 w 964"/>
                <a:gd name="T3" fmla="*/ 123 h 783"/>
                <a:gd name="T4" fmla="*/ 819 w 964"/>
                <a:gd name="T5" fmla="*/ 219 h 783"/>
                <a:gd name="T6" fmla="*/ 889 w 964"/>
                <a:gd name="T7" fmla="*/ 273 h 783"/>
                <a:gd name="T8" fmla="*/ 941 w 964"/>
                <a:gd name="T9" fmla="*/ 219 h 783"/>
                <a:gd name="T10" fmla="*/ 984 w 964"/>
                <a:gd name="T11" fmla="*/ 247 h 783"/>
                <a:gd name="T12" fmla="*/ 1012 w 964"/>
                <a:gd name="T13" fmla="*/ 193 h 783"/>
                <a:gd name="T14" fmla="*/ 1116 w 964"/>
                <a:gd name="T15" fmla="*/ 176 h 783"/>
                <a:gd name="T16" fmla="*/ 1185 w 964"/>
                <a:gd name="T17" fmla="*/ 299 h 783"/>
                <a:gd name="T18" fmla="*/ 1290 w 964"/>
                <a:gd name="T19" fmla="*/ 325 h 783"/>
                <a:gd name="T20" fmla="*/ 1308 w 964"/>
                <a:gd name="T21" fmla="*/ 395 h 783"/>
                <a:gd name="T22" fmla="*/ 1213 w 964"/>
                <a:gd name="T23" fmla="*/ 792 h 783"/>
                <a:gd name="T24" fmla="*/ 1185 w 964"/>
                <a:gd name="T25" fmla="*/ 898 h 783"/>
                <a:gd name="T26" fmla="*/ 941 w 964"/>
                <a:gd name="T27" fmla="*/ 898 h 783"/>
                <a:gd name="T28" fmla="*/ 889 w 964"/>
                <a:gd name="T29" fmla="*/ 923 h 783"/>
                <a:gd name="T30" fmla="*/ 862 w 964"/>
                <a:gd name="T31" fmla="*/ 844 h 783"/>
                <a:gd name="T32" fmla="*/ 793 w 964"/>
                <a:gd name="T33" fmla="*/ 818 h 783"/>
                <a:gd name="T34" fmla="*/ 740 w 964"/>
                <a:gd name="T35" fmla="*/ 871 h 783"/>
                <a:gd name="T36" fmla="*/ 671 w 964"/>
                <a:gd name="T37" fmla="*/ 923 h 783"/>
                <a:gd name="T38" fmla="*/ 592 w 964"/>
                <a:gd name="T39" fmla="*/ 967 h 783"/>
                <a:gd name="T40" fmla="*/ 444 w 964"/>
                <a:gd name="T41" fmla="*/ 993 h 783"/>
                <a:gd name="T42" fmla="*/ 270 w 964"/>
                <a:gd name="T43" fmla="*/ 898 h 783"/>
                <a:gd name="T44" fmla="*/ 122 w 964"/>
                <a:gd name="T45" fmla="*/ 871 h 783"/>
                <a:gd name="T46" fmla="*/ 0 w 964"/>
                <a:gd name="T47" fmla="*/ 818 h 783"/>
                <a:gd name="T48" fmla="*/ 52 w 964"/>
                <a:gd name="T49" fmla="*/ 748 h 783"/>
                <a:gd name="T50" fmla="*/ 77 w 964"/>
                <a:gd name="T51" fmla="*/ 668 h 783"/>
                <a:gd name="T52" fmla="*/ 244 w 964"/>
                <a:gd name="T53" fmla="*/ 572 h 783"/>
                <a:gd name="T54" fmla="*/ 295 w 964"/>
                <a:gd name="T55" fmla="*/ 474 h 783"/>
                <a:gd name="T56" fmla="*/ 270 w 964"/>
                <a:gd name="T57" fmla="*/ 273 h 783"/>
                <a:gd name="T58" fmla="*/ 270 w 964"/>
                <a:gd name="T59" fmla="*/ 149 h 783"/>
                <a:gd name="T60" fmla="*/ 322 w 964"/>
                <a:gd name="T61" fmla="*/ 123 h 783"/>
                <a:gd name="T62" fmla="*/ 270 w 964"/>
                <a:gd name="T63" fmla="*/ 70 h 783"/>
                <a:gd name="T64" fmla="*/ 470 w 964"/>
                <a:gd name="T65" fmla="*/ 43 h 783"/>
                <a:gd name="T66" fmla="*/ 523 w 964"/>
                <a:gd name="T67" fmla="*/ 123 h 783"/>
                <a:gd name="T68" fmla="*/ 671 w 964"/>
                <a:gd name="T69" fmla="*/ 123 h 783"/>
                <a:gd name="T70" fmla="*/ 793 w 964"/>
                <a:gd name="T71" fmla="*/ 26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4"/>
                <a:gd name="T109" fmla="*/ 0 h 783"/>
                <a:gd name="T110" fmla="*/ 964 w 964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4" h="783">
                  <a:moveTo>
                    <a:pt x="584" y="0"/>
                  </a:moveTo>
                  <a:lnTo>
                    <a:pt x="603" y="20"/>
                  </a:lnTo>
                  <a:lnTo>
                    <a:pt x="603" y="54"/>
                  </a:lnTo>
                  <a:lnTo>
                    <a:pt x="616" y="94"/>
                  </a:lnTo>
                  <a:lnTo>
                    <a:pt x="616" y="148"/>
                  </a:lnTo>
                  <a:lnTo>
                    <a:pt x="603" y="168"/>
                  </a:lnTo>
                  <a:lnTo>
                    <a:pt x="616" y="189"/>
                  </a:lnTo>
                  <a:lnTo>
                    <a:pt x="655" y="209"/>
                  </a:lnTo>
                  <a:lnTo>
                    <a:pt x="674" y="168"/>
                  </a:lnTo>
                  <a:lnTo>
                    <a:pt x="693" y="168"/>
                  </a:lnTo>
                  <a:lnTo>
                    <a:pt x="713" y="189"/>
                  </a:lnTo>
                  <a:lnTo>
                    <a:pt x="725" y="189"/>
                  </a:lnTo>
                  <a:lnTo>
                    <a:pt x="745" y="168"/>
                  </a:lnTo>
                  <a:lnTo>
                    <a:pt x="745" y="148"/>
                  </a:lnTo>
                  <a:lnTo>
                    <a:pt x="764" y="135"/>
                  </a:lnTo>
                  <a:lnTo>
                    <a:pt x="822" y="135"/>
                  </a:lnTo>
                  <a:lnTo>
                    <a:pt x="854" y="209"/>
                  </a:lnTo>
                  <a:lnTo>
                    <a:pt x="873" y="229"/>
                  </a:lnTo>
                  <a:lnTo>
                    <a:pt x="912" y="229"/>
                  </a:lnTo>
                  <a:lnTo>
                    <a:pt x="950" y="249"/>
                  </a:lnTo>
                  <a:lnTo>
                    <a:pt x="950" y="282"/>
                  </a:lnTo>
                  <a:lnTo>
                    <a:pt x="963" y="303"/>
                  </a:lnTo>
                  <a:lnTo>
                    <a:pt x="893" y="512"/>
                  </a:lnTo>
                  <a:lnTo>
                    <a:pt x="893" y="607"/>
                  </a:lnTo>
                  <a:lnTo>
                    <a:pt x="873" y="647"/>
                  </a:lnTo>
                  <a:lnTo>
                    <a:pt x="873" y="688"/>
                  </a:lnTo>
                  <a:lnTo>
                    <a:pt x="725" y="688"/>
                  </a:lnTo>
                  <a:lnTo>
                    <a:pt x="693" y="688"/>
                  </a:lnTo>
                  <a:lnTo>
                    <a:pt x="674" y="707"/>
                  </a:lnTo>
                  <a:lnTo>
                    <a:pt x="655" y="707"/>
                  </a:lnTo>
                  <a:lnTo>
                    <a:pt x="655" y="667"/>
                  </a:lnTo>
                  <a:lnTo>
                    <a:pt x="635" y="647"/>
                  </a:lnTo>
                  <a:lnTo>
                    <a:pt x="616" y="647"/>
                  </a:lnTo>
                  <a:lnTo>
                    <a:pt x="584" y="627"/>
                  </a:lnTo>
                  <a:lnTo>
                    <a:pt x="545" y="647"/>
                  </a:lnTo>
                  <a:lnTo>
                    <a:pt x="545" y="667"/>
                  </a:lnTo>
                  <a:lnTo>
                    <a:pt x="526" y="688"/>
                  </a:lnTo>
                  <a:lnTo>
                    <a:pt x="494" y="707"/>
                  </a:lnTo>
                  <a:lnTo>
                    <a:pt x="494" y="721"/>
                  </a:lnTo>
                  <a:lnTo>
                    <a:pt x="436" y="741"/>
                  </a:lnTo>
                  <a:lnTo>
                    <a:pt x="397" y="782"/>
                  </a:lnTo>
                  <a:lnTo>
                    <a:pt x="327" y="761"/>
                  </a:lnTo>
                  <a:lnTo>
                    <a:pt x="275" y="721"/>
                  </a:lnTo>
                  <a:lnTo>
                    <a:pt x="199" y="688"/>
                  </a:lnTo>
                  <a:lnTo>
                    <a:pt x="147" y="667"/>
                  </a:lnTo>
                  <a:lnTo>
                    <a:pt x="90" y="667"/>
                  </a:lnTo>
                  <a:lnTo>
                    <a:pt x="38" y="647"/>
                  </a:lnTo>
                  <a:lnTo>
                    <a:pt x="0" y="627"/>
                  </a:lnTo>
                  <a:lnTo>
                    <a:pt x="19" y="593"/>
                  </a:lnTo>
                  <a:lnTo>
                    <a:pt x="38" y="573"/>
                  </a:lnTo>
                  <a:lnTo>
                    <a:pt x="38" y="553"/>
                  </a:lnTo>
                  <a:lnTo>
                    <a:pt x="57" y="512"/>
                  </a:lnTo>
                  <a:lnTo>
                    <a:pt x="90" y="478"/>
                  </a:lnTo>
                  <a:lnTo>
                    <a:pt x="180" y="438"/>
                  </a:lnTo>
                  <a:lnTo>
                    <a:pt x="199" y="438"/>
                  </a:lnTo>
                  <a:lnTo>
                    <a:pt x="217" y="363"/>
                  </a:lnTo>
                  <a:lnTo>
                    <a:pt x="237" y="249"/>
                  </a:lnTo>
                  <a:lnTo>
                    <a:pt x="199" y="209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7" y="114"/>
                  </a:lnTo>
                  <a:lnTo>
                    <a:pt x="237" y="94"/>
                  </a:lnTo>
                  <a:lnTo>
                    <a:pt x="199" y="74"/>
                  </a:lnTo>
                  <a:lnTo>
                    <a:pt x="199" y="54"/>
                  </a:lnTo>
                  <a:lnTo>
                    <a:pt x="288" y="33"/>
                  </a:lnTo>
                  <a:lnTo>
                    <a:pt x="346" y="33"/>
                  </a:lnTo>
                  <a:lnTo>
                    <a:pt x="365" y="54"/>
                  </a:lnTo>
                  <a:lnTo>
                    <a:pt x="385" y="94"/>
                  </a:lnTo>
                  <a:lnTo>
                    <a:pt x="417" y="114"/>
                  </a:lnTo>
                  <a:lnTo>
                    <a:pt x="494" y="94"/>
                  </a:lnTo>
                  <a:lnTo>
                    <a:pt x="526" y="54"/>
                  </a:lnTo>
                  <a:lnTo>
                    <a:pt x="584" y="20"/>
                  </a:lnTo>
                  <a:lnTo>
                    <a:pt x="584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3193" y="1084"/>
              <a:ext cx="219" cy="152"/>
            </a:xfrm>
            <a:custGeom>
              <a:avLst/>
              <a:gdLst>
                <a:gd name="T0" fmla="*/ 218 w 162"/>
                <a:gd name="T1" fmla="*/ 26 h 116"/>
                <a:gd name="T2" fmla="*/ 200 w 162"/>
                <a:gd name="T3" fmla="*/ 79 h 116"/>
                <a:gd name="T4" fmla="*/ 147 w 162"/>
                <a:gd name="T5" fmla="*/ 123 h 116"/>
                <a:gd name="T6" fmla="*/ 95 w 162"/>
                <a:gd name="T7" fmla="*/ 151 h 116"/>
                <a:gd name="T8" fmla="*/ 51 w 162"/>
                <a:gd name="T9" fmla="*/ 123 h 116"/>
                <a:gd name="T10" fmla="*/ 0 w 162"/>
                <a:gd name="T11" fmla="*/ 106 h 116"/>
                <a:gd name="T12" fmla="*/ 26 w 162"/>
                <a:gd name="T13" fmla="*/ 26 h 116"/>
                <a:gd name="T14" fmla="*/ 69 w 162"/>
                <a:gd name="T15" fmla="*/ 0 h 116"/>
                <a:gd name="T16" fmla="*/ 95 w 162"/>
                <a:gd name="T17" fmla="*/ 0 h 116"/>
                <a:gd name="T18" fmla="*/ 147 w 162"/>
                <a:gd name="T19" fmla="*/ 26 h 116"/>
                <a:gd name="T20" fmla="*/ 200 w 162"/>
                <a:gd name="T21" fmla="*/ 0 h 116"/>
                <a:gd name="T22" fmla="*/ 218 w 162"/>
                <a:gd name="T23" fmla="*/ 26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116"/>
                <a:gd name="T38" fmla="*/ 162 w 162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116">
                  <a:moveTo>
                    <a:pt x="161" y="20"/>
                  </a:moveTo>
                  <a:lnTo>
                    <a:pt x="148" y="60"/>
                  </a:lnTo>
                  <a:lnTo>
                    <a:pt x="109" y="94"/>
                  </a:lnTo>
                  <a:lnTo>
                    <a:pt x="70" y="115"/>
                  </a:lnTo>
                  <a:lnTo>
                    <a:pt x="38" y="94"/>
                  </a:lnTo>
                  <a:lnTo>
                    <a:pt x="0" y="81"/>
                  </a:lnTo>
                  <a:lnTo>
                    <a:pt x="19" y="20"/>
                  </a:lnTo>
                  <a:lnTo>
                    <a:pt x="51" y="0"/>
                  </a:lnTo>
                  <a:lnTo>
                    <a:pt x="70" y="0"/>
                  </a:lnTo>
                  <a:lnTo>
                    <a:pt x="109" y="20"/>
                  </a:lnTo>
                  <a:lnTo>
                    <a:pt x="148" y="0"/>
                  </a:lnTo>
                  <a:lnTo>
                    <a:pt x="161" y="2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 dirty="0"/>
            </a:p>
          </p:txBody>
        </p:sp>
      </p:grpSp>
      <p:grpSp>
        <p:nvGrpSpPr>
          <p:cNvPr id="63" name="Grupo 323"/>
          <p:cNvGrpSpPr/>
          <p:nvPr/>
        </p:nvGrpSpPr>
        <p:grpSpPr>
          <a:xfrm>
            <a:off x="2558245" y="1417654"/>
            <a:ext cx="1149659" cy="337856"/>
            <a:chOff x="3585653" y="1704926"/>
            <a:chExt cx="1149659" cy="337856"/>
          </a:xfrm>
        </p:grpSpPr>
        <p:grpSp>
          <p:nvGrpSpPr>
            <p:cNvPr id="64" name="Grupo 324"/>
            <p:cNvGrpSpPr/>
            <p:nvPr/>
          </p:nvGrpSpPr>
          <p:grpSpPr>
            <a:xfrm>
              <a:off x="3585653" y="1801170"/>
              <a:ext cx="1149659" cy="241612"/>
              <a:chOff x="2459190" y="1784296"/>
              <a:chExt cx="1149659" cy="241612"/>
            </a:xfrm>
          </p:grpSpPr>
          <p:sp>
            <p:nvSpPr>
              <p:cNvPr id="66" name="Retângulo 65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 dirty="0"/>
              </a:p>
            </p:txBody>
          </p:sp>
          <p:pic>
            <p:nvPicPr>
              <p:cNvPr id="67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CaixaDeTexto 67"/>
              <p:cNvSpPr txBox="1"/>
              <p:nvPr/>
            </p:nvSpPr>
            <p:spPr>
              <a:xfrm>
                <a:off x="2528729" y="181046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52 (1.443,1 MW)</a:t>
                </a:r>
              </a:p>
            </p:txBody>
          </p:sp>
        </p:grpSp>
        <p:sp>
          <p:nvSpPr>
            <p:cNvPr id="65" name="CaixaDeTexto 64"/>
            <p:cNvSpPr txBox="1"/>
            <p:nvPr/>
          </p:nvSpPr>
          <p:spPr>
            <a:xfrm>
              <a:off x="3619359" y="1704926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/>
                <a:t>Piauí</a:t>
              </a:r>
            </a:p>
          </p:txBody>
        </p:sp>
      </p:grpSp>
      <p:grpSp>
        <p:nvGrpSpPr>
          <p:cNvPr id="69" name="Grupo 329"/>
          <p:cNvGrpSpPr/>
          <p:nvPr/>
        </p:nvGrpSpPr>
        <p:grpSpPr>
          <a:xfrm>
            <a:off x="3428407" y="2573500"/>
            <a:ext cx="1143593" cy="351444"/>
            <a:chOff x="3585653" y="1665170"/>
            <a:chExt cx="1143593" cy="351444"/>
          </a:xfrm>
        </p:grpSpPr>
        <p:grpSp>
          <p:nvGrpSpPr>
            <p:cNvPr id="70" name="Grupo 330"/>
            <p:cNvGrpSpPr/>
            <p:nvPr/>
          </p:nvGrpSpPr>
          <p:grpSpPr>
            <a:xfrm>
              <a:off x="3585653" y="1801170"/>
              <a:ext cx="1143593" cy="215444"/>
              <a:chOff x="2459190" y="1784296"/>
              <a:chExt cx="1143593" cy="215444"/>
            </a:xfrm>
          </p:grpSpPr>
          <p:sp>
            <p:nvSpPr>
              <p:cNvPr id="72" name="Retângulo 71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 dirty="0"/>
              </a:p>
            </p:txBody>
          </p:sp>
          <p:pic>
            <p:nvPicPr>
              <p:cNvPr id="73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CaixaDeTexto 73"/>
              <p:cNvSpPr txBox="1"/>
              <p:nvPr/>
            </p:nvSpPr>
            <p:spPr>
              <a:xfrm>
                <a:off x="2522663" y="1784296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15 (157,2 MW)</a:t>
                </a:r>
              </a:p>
            </p:txBody>
          </p:sp>
        </p:grpSp>
        <p:sp>
          <p:nvSpPr>
            <p:cNvPr id="71" name="CaixaDeTexto 70"/>
            <p:cNvSpPr txBox="1"/>
            <p:nvPr/>
          </p:nvSpPr>
          <p:spPr>
            <a:xfrm>
              <a:off x="3619359" y="1665170"/>
              <a:ext cx="5581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/>
                <a:t>Paraíba</a:t>
              </a:r>
            </a:p>
          </p:txBody>
        </p:sp>
      </p:grpSp>
      <p:grpSp>
        <p:nvGrpSpPr>
          <p:cNvPr id="75" name="Grupo 335"/>
          <p:cNvGrpSpPr/>
          <p:nvPr/>
        </p:nvGrpSpPr>
        <p:grpSpPr>
          <a:xfrm>
            <a:off x="3203848" y="2997532"/>
            <a:ext cx="1152128" cy="358880"/>
            <a:chOff x="3601327" y="1665750"/>
            <a:chExt cx="1152128" cy="358880"/>
          </a:xfrm>
        </p:grpSpPr>
        <p:grpSp>
          <p:nvGrpSpPr>
            <p:cNvPr id="76" name="Grupo 336"/>
            <p:cNvGrpSpPr/>
            <p:nvPr/>
          </p:nvGrpSpPr>
          <p:grpSpPr>
            <a:xfrm>
              <a:off x="3601327" y="1801170"/>
              <a:ext cx="1152128" cy="223460"/>
              <a:chOff x="2474864" y="1784296"/>
              <a:chExt cx="1152128" cy="223460"/>
            </a:xfrm>
          </p:grpSpPr>
          <p:sp>
            <p:nvSpPr>
              <p:cNvPr id="79" name="CaixaDeTexto 78"/>
              <p:cNvSpPr txBox="1"/>
              <p:nvPr/>
            </p:nvSpPr>
            <p:spPr>
              <a:xfrm>
                <a:off x="2546872" y="1792312"/>
                <a:ext cx="1080120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34 (782,0 MW)</a:t>
                </a:r>
              </a:p>
            </p:txBody>
          </p:sp>
          <p:pic>
            <p:nvPicPr>
              <p:cNvPr id="78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864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7" name="CaixaDeTexto 76"/>
            <p:cNvSpPr txBox="1"/>
            <p:nvPr/>
          </p:nvSpPr>
          <p:spPr>
            <a:xfrm>
              <a:off x="3619359" y="1665750"/>
              <a:ext cx="8082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/>
                <a:t>Pernambuco</a:t>
              </a:r>
            </a:p>
          </p:txBody>
        </p:sp>
      </p:grpSp>
      <p:grpSp>
        <p:nvGrpSpPr>
          <p:cNvPr id="80" name="Grupo 341"/>
          <p:cNvGrpSpPr/>
          <p:nvPr/>
        </p:nvGrpSpPr>
        <p:grpSpPr>
          <a:xfrm>
            <a:off x="3059832" y="3429000"/>
            <a:ext cx="1147535" cy="364812"/>
            <a:chOff x="3585653" y="1665170"/>
            <a:chExt cx="1147535" cy="364812"/>
          </a:xfrm>
        </p:grpSpPr>
        <p:grpSp>
          <p:nvGrpSpPr>
            <p:cNvPr id="81" name="Grupo 342"/>
            <p:cNvGrpSpPr/>
            <p:nvPr/>
          </p:nvGrpSpPr>
          <p:grpSpPr>
            <a:xfrm>
              <a:off x="3585653" y="1801170"/>
              <a:ext cx="1147535" cy="228812"/>
              <a:chOff x="2459190" y="1784296"/>
              <a:chExt cx="1147535" cy="228812"/>
            </a:xfrm>
          </p:grpSpPr>
          <p:sp>
            <p:nvSpPr>
              <p:cNvPr id="83" name="Retângulo 82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 dirty="0"/>
              </a:p>
            </p:txBody>
          </p:sp>
          <p:pic>
            <p:nvPicPr>
              <p:cNvPr id="84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CaixaDeTexto 84"/>
              <p:cNvSpPr txBox="1"/>
              <p:nvPr/>
            </p:nvSpPr>
            <p:spPr>
              <a:xfrm>
                <a:off x="2526605" y="179766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1 (34,5 MW)</a:t>
                </a:r>
              </a:p>
            </p:txBody>
          </p:sp>
        </p:grpSp>
        <p:sp>
          <p:nvSpPr>
            <p:cNvPr id="82" name="CaixaDeTexto 81"/>
            <p:cNvSpPr txBox="1"/>
            <p:nvPr/>
          </p:nvSpPr>
          <p:spPr>
            <a:xfrm>
              <a:off x="3619359" y="1665170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/>
                <a:t>Sergipe</a:t>
              </a:r>
            </a:p>
          </p:txBody>
        </p:sp>
      </p:grpSp>
      <p:grpSp>
        <p:nvGrpSpPr>
          <p:cNvPr id="86" name="Grupo 347"/>
          <p:cNvGrpSpPr/>
          <p:nvPr/>
        </p:nvGrpSpPr>
        <p:grpSpPr>
          <a:xfrm>
            <a:off x="2411760" y="4365104"/>
            <a:ext cx="1151945" cy="360040"/>
            <a:chOff x="3585654" y="1665170"/>
            <a:chExt cx="1151945" cy="360040"/>
          </a:xfrm>
        </p:grpSpPr>
        <p:grpSp>
          <p:nvGrpSpPr>
            <p:cNvPr id="87" name="Grupo 348"/>
            <p:cNvGrpSpPr/>
            <p:nvPr/>
          </p:nvGrpSpPr>
          <p:grpSpPr>
            <a:xfrm>
              <a:off x="3585654" y="1801170"/>
              <a:ext cx="1151945" cy="224040"/>
              <a:chOff x="2459191" y="1784296"/>
              <a:chExt cx="1151945" cy="224040"/>
            </a:xfrm>
          </p:grpSpPr>
          <p:sp>
            <p:nvSpPr>
              <p:cNvPr id="89" name="Retângulo 88"/>
              <p:cNvSpPr/>
              <p:nvPr/>
            </p:nvSpPr>
            <p:spPr>
              <a:xfrm>
                <a:off x="2459191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 dirty="0"/>
              </a:p>
            </p:txBody>
          </p:sp>
          <p:pic>
            <p:nvPicPr>
              <p:cNvPr id="90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CaixaDeTexto 90"/>
              <p:cNvSpPr txBox="1"/>
              <p:nvPr/>
            </p:nvSpPr>
            <p:spPr>
              <a:xfrm>
                <a:off x="2531016" y="1792892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1 (28,1 MW)</a:t>
                </a:r>
              </a:p>
            </p:txBody>
          </p:sp>
        </p:grpSp>
        <p:sp>
          <p:nvSpPr>
            <p:cNvPr id="88" name="CaixaDeTexto 87"/>
            <p:cNvSpPr txBox="1"/>
            <p:nvPr/>
          </p:nvSpPr>
          <p:spPr>
            <a:xfrm>
              <a:off x="3619359" y="1665170"/>
              <a:ext cx="8947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/>
                <a:t>Rio de Janeiro</a:t>
              </a:r>
            </a:p>
          </p:txBody>
        </p:sp>
      </p:grpSp>
      <p:grpSp>
        <p:nvGrpSpPr>
          <p:cNvPr id="92" name="Grupo 353"/>
          <p:cNvGrpSpPr/>
          <p:nvPr/>
        </p:nvGrpSpPr>
        <p:grpSpPr>
          <a:xfrm>
            <a:off x="2195736" y="4869160"/>
            <a:ext cx="1139029" cy="367471"/>
            <a:chOff x="3585653" y="1665170"/>
            <a:chExt cx="1139029" cy="367471"/>
          </a:xfrm>
        </p:grpSpPr>
        <p:grpSp>
          <p:nvGrpSpPr>
            <p:cNvPr id="93" name="Grupo 354"/>
            <p:cNvGrpSpPr/>
            <p:nvPr/>
          </p:nvGrpSpPr>
          <p:grpSpPr>
            <a:xfrm>
              <a:off x="3585653" y="1801170"/>
              <a:ext cx="1139029" cy="231471"/>
              <a:chOff x="2459190" y="1784296"/>
              <a:chExt cx="1139029" cy="231471"/>
            </a:xfrm>
          </p:grpSpPr>
          <p:sp>
            <p:nvSpPr>
              <p:cNvPr id="95" name="Retângulo 94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 dirty="0"/>
              </a:p>
            </p:txBody>
          </p:sp>
          <p:pic>
            <p:nvPicPr>
              <p:cNvPr id="96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CaixaDeTexto 96"/>
              <p:cNvSpPr txBox="1"/>
              <p:nvPr/>
            </p:nvSpPr>
            <p:spPr>
              <a:xfrm>
                <a:off x="2518099" y="1800323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1 (2,5 MW)</a:t>
                </a:r>
              </a:p>
            </p:txBody>
          </p:sp>
        </p:grpSp>
        <p:sp>
          <p:nvSpPr>
            <p:cNvPr id="94" name="CaixaDeTexto 93"/>
            <p:cNvSpPr txBox="1"/>
            <p:nvPr/>
          </p:nvSpPr>
          <p:spPr>
            <a:xfrm>
              <a:off x="3619359" y="1665170"/>
              <a:ext cx="5293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/>
                <a:t>Paraná</a:t>
              </a:r>
            </a:p>
          </p:txBody>
        </p:sp>
      </p:grpSp>
      <p:cxnSp>
        <p:nvCxnSpPr>
          <p:cNvPr id="98" name="Conector reto 97"/>
          <p:cNvCxnSpPr>
            <a:stCxn id="66" idx="1"/>
          </p:cNvCxnSpPr>
          <p:nvPr/>
        </p:nvCxnSpPr>
        <p:spPr>
          <a:xfrm flipH="1">
            <a:off x="1906520" y="1637647"/>
            <a:ext cx="651725" cy="87368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>
            <a:stCxn id="122" idx="1"/>
          </p:cNvCxnSpPr>
          <p:nvPr/>
        </p:nvCxnSpPr>
        <p:spPr>
          <a:xfrm flipH="1">
            <a:off x="2259209" y="2007239"/>
            <a:ext cx="655276" cy="47536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>
            <a:stCxn id="114" idx="1"/>
            <a:endCxn id="50" idx="3"/>
          </p:cNvCxnSpPr>
          <p:nvPr/>
        </p:nvCxnSpPr>
        <p:spPr>
          <a:xfrm flipH="1">
            <a:off x="2795950" y="2392605"/>
            <a:ext cx="335890" cy="6921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>
            <a:stCxn id="72" idx="1"/>
            <a:endCxn id="49" idx="2"/>
          </p:cNvCxnSpPr>
          <p:nvPr/>
        </p:nvCxnSpPr>
        <p:spPr>
          <a:xfrm flipH="1" flipV="1">
            <a:off x="2885815" y="2672240"/>
            <a:ext cx="542592" cy="16100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>
            <a:cxnSpLocks/>
            <a:stCxn id="78" idx="1"/>
            <a:endCxn id="48" idx="5"/>
          </p:cNvCxnSpPr>
          <p:nvPr/>
        </p:nvCxnSpPr>
        <p:spPr>
          <a:xfrm flipH="1" flipV="1">
            <a:off x="2818636" y="2910194"/>
            <a:ext cx="385212" cy="31275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>
            <a:stCxn id="83" idx="1"/>
          </p:cNvCxnSpPr>
          <p:nvPr/>
        </p:nvCxnSpPr>
        <p:spPr>
          <a:xfrm flipH="1" flipV="1">
            <a:off x="2456056" y="3315254"/>
            <a:ext cx="603776" cy="37349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>
            <a:stCxn id="130" idx="1"/>
          </p:cNvCxnSpPr>
          <p:nvPr/>
        </p:nvCxnSpPr>
        <p:spPr>
          <a:xfrm flipH="1" flipV="1">
            <a:off x="2294251" y="3670841"/>
            <a:ext cx="486084" cy="44995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90" idx="1"/>
            <a:endCxn id="42" idx="7"/>
          </p:cNvCxnSpPr>
          <p:nvPr/>
        </p:nvCxnSpPr>
        <p:spPr>
          <a:xfrm flipH="1">
            <a:off x="1950546" y="4591104"/>
            <a:ext cx="461215" cy="14505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>
            <a:stCxn id="95" idx="1"/>
          </p:cNvCxnSpPr>
          <p:nvPr/>
        </p:nvCxnSpPr>
        <p:spPr>
          <a:xfrm flipH="1" flipV="1">
            <a:off x="1094544" y="5084604"/>
            <a:ext cx="1101192" cy="4430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>
            <a:stCxn id="147" idx="1"/>
          </p:cNvCxnSpPr>
          <p:nvPr/>
        </p:nvCxnSpPr>
        <p:spPr>
          <a:xfrm flipH="1" flipV="1">
            <a:off x="1123840" y="5282906"/>
            <a:ext cx="711858" cy="24059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>
            <a:stCxn id="138" idx="1"/>
          </p:cNvCxnSpPr>
          <p:nvPr/>
        </p:nvCxnSpPr>
        <p:spPr>
          <a:xfrm flipH="1" flipV="1">
            <a:off x="876292" y="5803346"/>
            <a:ext cx="455348" cy="18965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upo 377"/>
          <p:cNvGrpSpPr/>
          <p:nvPr/>
        </p:nvGrpSpPr>
        <p:grpSpPr>
          <a:xfrm>
            <a:off x="3131840" y="2132856"/>
            <a:ext cx="1357373" cy="432048"/>
            <a:chOff x="3142619" y="2420888"/>
            <a:chExt cx="1357373" cy="432048"/>
          </a:xfrm>
        </p:grpSpPr>
        <p:grpSp>
          <p:nvGrpSpPr>
            <p:cNvPr id="110" name="Grupo 378"/>
            <p:cNvGrpSpPr/>
            <p:nvPr/>
          </p:nvGrpSpPr>
          <p:grpSpPr>
            <a:xfrm>
              <a:off x="3142619" y="2420888"/>
              <a:ext cx="1357373" cy="356010"/>
              <a:chOff x="3585653" y="1665170"/>
              <a:chExt cx="1357373" cy="356010"/>
            </a:xfrm>
          </p:grpSpPr>
          <p:grpSp>
            <p:nvGrpSpPr>
              <p:cNvPr id="112" name="Grupo 380"/>
              <p:cNvGrpSpPr/>
              <p:nvPr/>
            </p:nvGrpSpPr>
            <p:grpSpPr>
              <a:xfrm>
                <a:off x="3585653" y="1801170"/>
                <a:ext cx="1357373" cy="220010"/>
                <a:chOff x="2459190" y="1784296"/>
                <a:chExt cx="1357373" cy="220010"/>
              </a:xfrm>
            </p:grpSpPr>
            <p:sp>
              <p:nvSpPr>
                <p:cNvPr id="114" name="Retângulo 113"/>
                <p:cNvSpPr/>
                <p:nvPr/>
              </p:nvSpPr>
              <p:spPr>
                <a:xfrm>
                  <a:off x="2459190" y="1818045"/>
                  <a:ext cx="1188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 dirty="0"/>
                </a:p>
              </p:txBody>
            </p:sp>
            <p:pic>
              <p:nvPicPr>
                <p:cNvPr id="115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6" name="CaixaDeTexto 115"/>
                <p:cNvSpPr txBox="1"/>
                <p:nvPr/>
              </p:nvSpPr>
              <p:spPr>
                <a:xfrm>
                  <a:off x="2528729" y="1788862"/>
                  <a:ext cx="128783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/>
                    <a:t>137 (3.722,5 MW)</a:t>
                  </a:r>
                </a:p>
              </p:txBody>
            </p:sp>
          </p:grpSp>
          <p:sp>
            <p:nvSpPr>
              <p:cNvPr id="113" name="CaixaDeTexto 112"/>
              <p:cNvSpPr txBox="1"/>
              <p:nvPr/>
            </p:nvSpPr>
            <p:spPr>
              <a:xfrm>
                <a:off x="3619359" y="1665170"/>
                <a:ext cx="118974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/>
                  <a:t>Rio Grande do Norte</a:t>
                </a:r>
              </a:p>
            </p:txBody>
          </p:sp>
        </p:grpSp>
        <p:sp>
          <p:nvSpPr>
            <p:cNvPr id="111" name="Estrela de 8 pontas 379"/>
            <p:cNvSpPr/>
            <p:nvPr/>
          </p:nvSpPr>
          <p:spPr>
            <a:xfrm>
              <a:off x="4207367" y="2672936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1</a:t>
              </a:r>
            </a:p>
          </p:txBody>
        </p:sp>
      </p:grpSp>
      <p:grpSp>
        <p:nvGrpSpPr>
          <p:cNvPr id="117" name="Grupo 385"/>
          <p:cNvGrpSpPr/>
          <p:nvPr/>
        </p:nvGrpSpPr>
        <p:grpSpPr>
          <a:xfrm>
            <a:off x="2914485" y="1747491"/>
            <a:ext cx="1369483" cy="426622"/>
            <a:chOff x="2770469" y="1988840"/>
            <a:chExt cx="1369483" cy="426622"/>
          </a:xfrm>
        </p:grpSpPr>
        <p:grpSp>
          <p:nvGrpSpPr>
            <p:cNvPr id="118" name="Grupo 386"/>
            <p:cNvGrpSpPr/>
            <p:nvPr/>
          </p:nvGrpSpPr>
          <p:grpSpPr>
            <a:xfrm>
              <a:off x="2770469" y="1988840"/>
              <a:ext cx="1369483" cy="349748"/>
              <a:chOff x="3585653" y="1665170"/>
              <a:chExt cx="1369483" cy="349748"/>
            </a:xfrm>
          </p:grpSpPr>
          <p:grpSp>
            <p:nvGrpSpPr>
              <p:cNvPr id="120" name="Grupo 388"/>
              <p:cNvGrpSpPr/>
              <p:nvPr/>
            </p:nvGrpSpPr>
            <p:grpSpPr>
              <a:xfrm>
                <a:off x="3585653" y="1798537"/>
                <a:ext cx="1369483" cy="216381"/>
                <a:chOff x="2459190" y="1781663"/>
                <a:chExt cx="1369483" cy="216381"/>
              </a:xfrm>
            </p:grpSpPr>
            <p:sp>
              <p:nvSpPr>
                <p:cNvPr id="122" name="Retângulo 121"/>
                <p:cNvSpPr/>
                <p:nvPr/>
              </p:nvSpPr>
              <p:spPr>
                <a:xfrm>
                  <a:off x="2459190" y="1818044"/>
                  <a:ext cx="1080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 dirty="0"/>
                </a:p>
              </p:txBody>
            </p:sp>
            <p:pic>
              <p:nvPicPr>
                <p:cNvPr id="123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4" name="CaixaDeTexto 123"/>
                <p:cNvSpPr txBox="1"/>
                <p:nvPr/>
              </p:nvSpPr>
              <p:spPr>
                <a:xfrm>
                  <a:off x="2532084" y="1781663"/>
                  <a:ext cx="129658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/>
                    <a:t>75 (1.950,5 MW)</a:t>
                  </a:r>
                </a:p>
              </p:txBody>
            </p:sp>
          </p:grpSp>
          <p:sp>
            <p:nvSpPr>
              <p:cNvPr id="121" name="CaixaDeTexto 120"/>
              <p:cNvSpPr txBox="1"/>
              <p:nvPr/>
            </p:nvSpPr>
            <p:spPr>
              <a:xfrm>
                <a:off x="3619359" y="1665170"/>
                <a:ext cx="47160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/>
                  <a:t>Ceará</a:t>
                </a:r>
              </a:p>
            </p:txBody>
          </p:sp>
        </p:grpSp>
        <p:sp>
          <p:nvSpPr>
            <p:cNvPr id="119" name="Estrela de 8 pontas 387"/>
            <p:cNvSpPr/>
            <p:nvPr/>
          </p:nvSpPr>
          <p:spPr>
            <a:xfrm>
              <a:off x="3760469" y="2235462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3</a:t>
              </a:r>
            </a:p>
          </p:txBody>
        </p:sp>
      </p:grpSp>
      <p:grpSp>
        <p:nvGrpSpPr>
          <p:cNvPr id="125" name="Grupo 393"/>
          <p:cNvGrpSpPr/>
          <p:nvPr/>
        </p:nvGrpSpPr>
        <p:grpSpPr>
          <a:xfrm>
            <a:off x="2780335" y="3861048"/>
            <a:ext cx="1170000" cy="430999"/>
            <a:chOff x="2780335" y="4221088"/>
            <a:chExt cx="1170000" cy="430999"/>
          </a:xfrm>
        </p:grpSpPr>
        <p:grpSp>
          <p:nvGrpSpPr>
            <p:cNvPr id="126" name="Grupo 394"/>
            <p:cNvGrpSpPr/>
            <p:nvPr/>
          </p:nvGrpSpPr>
          <p:grpSpPr>
            <a:xfrm>
              <a:off x="2780335" y="4221088"/>
              <a:ext cx="1143593" cy="351444"/>
              <a:chOff x="3585653" y="1665170"/>
              <a:chExt cx="1143593" cy="351444"/>
            </a:xfrm>
          </p:grpSpPr>
          <p:grpSp>
            <p:nvGrpSpPr>
              <p:cNvPr id="128" name="Grupo 396"/>
              <p:cNvGrpSpPr/>
              <p:nvPr/>
            </p:nvGrpSpPr>
            <p:grpSpPr>
              <a:xfrm>
                <a:off x="3585653" y="1801170"/>
                <a:ext cx="1143593" cy="215444"/>
                <a:chOff x="2459190" y="1784296"/>
                <a:chExt cx="1143593" cy="215444"/>
              </a:xfrm>
            </p:grpSpPr>
            <p:sp>
              <p:nvSpPr>
                <p:cNvPr id="130" name="Retângulo 129"/>
                <p:cNvSpPr/>
                <p:nvPr/>
              </p:nvSpPr>
              <p:spPr>
                <a:xfrm>
                  <a:off x="2459190" y="1818045"/>
                  <a:ext cx="1080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 dirty="0"/>
                </a:p>
              </p:txBody>
            </p:sp>
            <p:pic>
              <p:nvPicPr>
                <p:cNvPr id="131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2" name="CaixaDeTexto 131"/>
                <p:cNvSpPr txBox="1"/>
                <p:nvPr/>
              </p:nvSpPr>
              <p:spPr>
                <a:xfrm>
                  <a:off x="2522663" y="1784296"/>
                  <a:ext cx="108012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/>
                    <a:t>102 (2.654,5 MW)</a:t>
                  </a:r>
                </a:p>
              </p:txBody>
            </p:sp>
          </p:grpSp>
          <p:sp>
            <p:nvSpPr>
              <p:cNvPr id="129" name="CaixaDeTexto 128"/>
              <p:cNvSpPr txBox="1"/>
              <p:nvPr/>
            </p:nvSpPr>
            <p:spPr>
              <a:xfrm>
                <a:off x="3619359" y="1665170"/>
                <a:ext cx="46519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/>
                  <a:t>Bahia</a:t>
                </a:r>
              </a:p>
            </p:txBody>
          </p:sp>
        </p:grpSp>
        <p:sp>
          <p:nvSpPr>
            <p:cNvPr id="127" name="Estrela de 8 pontas 395"/>
            <p:cNvSpPr/>
            <p:nvPr/>
          </p:nvSpPr>
          <p:spPr>
            <a:xfrm>
              <a:off x="3770335" y="4472087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2</a:t>
              </a:r>
            </a:p>
          </p:txBody>
        </p:sp>
      </p:grpSp>
      <p:grpSp>
        <p:nvGrpSpPr>
          <p:cNvPr id="133" name="Grupo 401"/>
          <p:cNvGrpSpPr/>
          <p:nvPr/>
        </p:nvGrpSpPr>
        <p:grpSpPr>
          <a:xfrm>
            <a:off x="1331640" y="5733256"/>
            <a:ext cx="1166987" cy="440593"/>
            <a:chOff x="1331640" y="6095214"/>
            <a:chExt cx="1166987" cy="440593"/>
          </a:xfrm>
        </p:grpSpPr>
        <p:grpSp>
          <p:nvGrpSpPr>
            <p:cNvPr id="134" name="Grupo 402"/>
            <p:cNvGrpSpPr/>
            <p:nvPr/>
          </p:nvGrpSpPr>
          <p:grpSpPr>
            <a:xfrm>
              <a:off x="1331640" y="6095214"/>
              <a:ext cx="1144974" cy="358122"/>
              <a:chOff x="3585653" y="1665170"/>
              <a:chExt cx="1144974" cy="358122"/>
            </a:xfrm>
          </p:grpSpPr>
          <p:grpSp>
            <p:nvGrpSpPr>
              <p:cNvPr id="136" name="Grupo 404"/>
              <p:cNvGrpSpPr/>
              <p:nvPr/>
            </p:nvGrpSpPr>
            <p:grpSpPr>
              <a:xfrm>
                <a:off x="3585653" y="1801170"/>
                <a:ext cx="1144974" cy="222122"/>
                <a:chOff x="2459190" y="1784296"/>
                <a:chExt cx="1144974" cy="222122"/>
              </a:xfrm>
            </p:grpSpPr>
            <p:sp>
              <p:nvSpPr>
                <p:cNvPr id="138" name="Retângulo 137"/>
                <p:cNvSpPr/>
                <p:nvPr/>
              </p:nvSpPr>
              <p:spPr>
                <a:xfrm>
                  <a:off x="2459190" y="1818045"/>
                  <a:ext cx="1080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 dirty="0"/>
                </a:p>
              </p:txBody>
            </p:sp>
            <p:pic>
              <p:nvPicPr>
                <p:cNvPr id="139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1" y="1784296"/>
                  <a:ext cx="126944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0" name="CaixaDeTexto 139"/>
                <p:cNvSpPr txBox="1"/>
                <p:nvPr/>
              </p:nvSpPr>
              <p:spPr>
                <a:xfrm>
                  <a:off x="2524044" y="1790974"/>
                  <a:ext cx="108012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/>
                    <a:t>80 (1.831,9 MW)</a:t>
                  </a:r>
                </a:p>
              </p:txBody>
            </p:sp>
          </p:grpSp>
          <p:sp>
            <p:nvSpPr>
              <p:cNvPr id="137" name="CaixaDeTexto 136"/>
              <p:cNvSpPr txBox="1"/>
              <p:nvPr/>
            </p:nvSpPr>
            <p:spPr>
              <a:xfrm>
                <a:off x="3619359" y="1665170"/>
                <a:ext cx="10823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/>
                  <a:t>Rio Grande do Sul</a:t>
                </a:r>
              </a:p>
            </p:txBody>
          </p:sp>
        </p:grpSp>
        <p:sp>
          <p:nvSpPr>
            <p:cNvPr id="135" name="Estrela de 8 pontas 403"/>
            <p:cNvSpPr/>
            <p:nvPr/>
          </p:nvSpPr>
          <p:spPr>
            <a:xfrm>
              <a:off x="2318627" y="6355807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4</a:t>
              </a:r>
            </a:p>
          </p:txBody>
        </p:sp>
      </p:grpSp>
      <p:grpSp>
        <p:nvGrpSpPr>
          <p:cNvPr id="141" name="Grupo 409"/>
          <p:cNvGrpSpPr/>
          <p:nvPr/>
        </p:nvGrpSpPr>
        <p:grpSpPr>
          <a:xfrm>
            <a:off x="1835696" y="1643156"/>
            <a:ext cx="1843078" cy="4017512"/>
            <a:chOff x="1835696" y="2003776"/>
            <a:chExt cx="1843078" cy="4017512"/>
          </a:xfrm>
        </p:grpSpPr>
        <p:grpSp>
          <p:nvGrpSpPr>
            <p:cNvPr id="142" name="Grupo 410"/>
            <p:cNvGrpSpPr/>
            <p:nvPr/>
          </p:nvGrpSpPr>
          <p:grpSpPr>
            <a:xfrm>
              <a:off x="1835696" y="5661828"/>
              <a:ext cx="1080000" cy="359460"/>
              <a:chOff x="3585653" y="1668874"/>
              <a:chExt cx="1080000" cy="359460"/>
            </a:xfrm>
          </p:grpSpPr>
          <p:grpSp>
            <p:nvGrpSpPr>
              <p:cNvPr id="144" name="Grupo 412"/>
              <p:cNvGrpSpPr/>
              <p:nvPr/>
            </p:nvGrpSpPr>
            <p:grpSpPr>
              <a:xfrm>
                <a:off x="3585653" y="1801170"/>
                <a:ext cx="1080000" cy="227164"/>
                <a:chOff x="2459190" y="1784296"/>
                <a:chExt cx="1080000" cy="227164"/>
              </a:xfrm>
            </p:grpSpPr>
            <p:sp>
              <p:nvSpPr>
                <p:cNvPr id="146" name="Retângulo 145"/>
                <p:cNvSpPr/>
                <p:nvPr/>
              </p:nvSpPr>
              <p:spPr>
                <a:xfrm>
                  <a:off x="2459190" y="1818045"/>
                  <a:ext cx="1080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 dirty="0"/>
                </a:p>
              </p:txBody>
            </p:sp>
            <p:pic>
              <p:nvPicPr>
                <p:cNvPr id="147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8" name="CaixaDeTexto 147"/>
                <p:cNvSpPr txBox="1"/>
                <p:nvPr/>
              </p:nvSpPr>
              <p:spPr>
                <a:xfrm>
                  <a:off x="2522663" y="1796016"/>
                  <a:ext cx="88853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/>
                    <a:t>14 (238,5 MW)</a:t>
                  </a:r>
                </a:p>
              </p:txBody>
            </p:sp>
          </p:grpSp>
          <p:sp>
            <p:nvSpPr>
              <p:cNvPr id="145" name="CaixaDeTexto 144"/>
              <p:cNvSpPr txBox="1"/>
              <p:nvPr/>
            </p:nvSpPr>
            <p:spPr>
              <a:xfrm>
                <a:off x="3591200" y="1668874"/>
                <a:ext cx="90601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/>
                  <a:t>Santa Catarina</a:t>
                </a:r>
              </a:p>
            </p:txBody>
          </p:sp>
        </p:grpSp>
        <p:sp>
          <p:nvSpPr>
            <p:cNvPr id="143" name="Estrela de 8 pontas 411"/>
            <p:cNvSpPr/>
            <p:nvPr/>
          </p:nvSpPr>
          <p:spPr>
            <a:xfrm>
              <a:off x="3498774" y="2003776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5</a:t>
              </a:r>
            </a:p>
          </p:txBody>
        </p:sp>
      </p:grpSp>
      <p:sp>
        <p:nvSpPr>
          <p:cNvPr id="149" name="Espaço Reservado para Rodapé 5"/>
          <p:cNvSpPr txBox="1">
            <a:spLocks/>
          </p:cNvSpPr>
          <p:nvPr/>
        </p:nvSpPr>
        <p:spPr>
          <a:xfrm>
            <a:off x="3124200" y="65937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>
              <a:defRPr lang="pt-BR" sz="1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Fonte: ABEEólica / ANEEL</a:t>
            </a:r>
          </a:p>
        </p:txBody>
      </p:sp>
      <p:sp>
        <p:nvSpPr>
          <p:cNvPr id="150" name="Elipse 149"/>
          <p:cNvSpPr/>
          <p:nvPr/>
        </p:nvSpPr>
        <p:spPr>
          <a:xfrm>
            <a:off x="1094544" y="2170645"/>
            <a:ext cx="1757346" cy="1757346"/>
          </a:xfrm>
          <a:prstGeom prst="ellipse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10,97</a:t>
            </a:r>
          </a:p>
          <a:p>
            <a:pPr algn="ctr"/>
            <a:r>
              <a:rPr lang="pt-BR" dirty="0">
                <a:solidFill>
                  <a:schemeClr val="tx2"/>
                </a:solidFill>
              </a:rPr>
              <a:t>GW</a:t>
            </a:r>
          </a:p>
        </p:txBody>
      </p:sp>
      <p:sp>
        <p:nvSpPr>
          <p:cNvPr id="151" name="Elipse 150"/>
          <p:cNvSpPr/>
          <p:nvPr/>
        </p:nvSpPr>
        <p:spPr>
          <a:xfrm>
            <a:off x="111285" y="4983586"/>
            <a:ext cx="1095909" cy="1095909"/>
          </a:xfrm>
          <a:prstGeom prst="ellipse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2,10</a:t>
            </a:r>
          </a:p>
          <a:p>
            <a:pPr algn="ctr"/>
            <a:r>
              <a:rPr lang="pt-BR" dirty="0">
                <a:solidFill>
                  <a:schemeClr val="tx2"/>
                </a:solidFill>
              </a:rPr>
              <a:t>GW</a:t>
            </a:r>
          </a:p>
        </p:txBody>
      </p:sp>
      <p:sp>
        <p:nvSpPr>
          <p:cNvPr id="152" name="Elipse 151"/>
          <p:cNvSpPr/>
          <p:nvPr/>
        </p:nvSpPr>
        <p:spPr>
          <a:xfrm>
            <a:off x="1580070" y="4527082"/>
            <a:ext cx="359460" cy="359460"/>
          </a:xfrm>
          <a:prstGeom prst="ellipse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cxnSp>
        <p:nvCxnSpPr>
          <p:cNvPr id="153" name="Conector de seta reta 421"/>
          <p:cNvCxnSpPr>
            <a:cxnSpLocks/>
            <a:stCxn id="152" idx="3"/>
            <a:endCxn id="151" idx="7"/>
          </p:cNvCxnSpPr>
          <p:nvPr/>
        </p:nvCxnSpPr>
        <p:spPr>
          <a:xfrm flipH="1">
            <a:off x="1046702" y="4833900"/>
            <a:ext cx="586010" cy="310178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spaço Reservado para Número de Slide 4"/>
          <p:cNvSpPr txBox="1">
            <a:spLocks/>
          </p:cNvSpPr>
          <p:nvPr/>
        </p:nvSpPr>
        <p:spPr>
          <a:xfrm>
            <a:off x="8629650" y="6453188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2B87F1-DC59-46F6-B85B-2EC2334DCDDC}" type="slidenum">
              <a:rPr lang="pt-BR"/>
              <a:pPr/>
              <a:t>7</a:t>
            </a:fld>
            <a:endParaRPr lang="pt-BR" dirty="0"/>
          </a:p>
        </p:txBody>
      </p:sp>
      <p:grpSp>
        <p:nvGrpSpPr>
          <p:cNvPr id="155" name="Grupo 323"/>
          <p:cNvGrpSpPr/>
          <p:nvPr/>
        </p:nvGrpSpPr>
        <p:grpSpPr>
          <a:xfrm>
            <a:off x="2239211" y="1079240"/>
            <a:ext cx="1149659" cy="330341"/>
            <a:chOff x="3585653" y="1712441"/>
            <a:chExt cx="1149659" cy="330341"/>
          </a:xfrm>
        </p:grpSpPr>
        <p:grpSp>
          <p:nvGrpSpPr>
            <p:cNvPr id="172" name="Grupo 324"/>
            <p:cNvGrpSpPr/>
            <p:nvPr/>
          </p:nvGrpSpPr>
          <p:grpSpPr>
            <a:xfrm>
              <a:off x="3585653" y="1801170"/>
              <a:ext cx="1149659" cy="241612"/>
              <a:chOff x="2459190" y="1784296"/>
              <a:chExt cx="1149659" cy="241612"/>
            </a:xfrm>
          </p:grpSpPr>
          <p:sp>
            <p:nvSpPr>
              <p:cNvPr id="174" name="Retângulo 173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 dirty="0"/>
              </a:p>
            </p:txBody>
          </p:sp>
          <p:pic>
            <p:nvPicPr>
              <p:cNvPr id="175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6" name="CaixaDeTexto 175"/>
              <p:cNvSpPr txBox="1"/>
              <p:nvPr/>
            </p:nvSpPr>
            <p:spPr>
              <a:xfrm>
                <a:off x="2528729" y="181046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8 (220,8 MW)</a:t>
                </a:r>
              </a:p>
            </p:txBody>
          </p:sp>
        </p:grpSp>
        <p:sp>
          <p:nvSpPr>
            <p:cNvPr id="173" name="CaixaDeTexto 172"/>
            <p:cNvSpPr txBox="1"/>
            <p:nvPr/>
          </p:nvSpPr>
          <p:spPr>
            <a:xfrm>
              <a:off x="3619359" y="1712441"/>
              <a:ext cx="6286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/>
                <a:t>Maranhão</a:t>
              </a:r>
            </a:p>
          </p:txBody>
        </p:sp>
      </p:grpSp>
      <p:cxnSp>
        <p:nvCxnSpPr>
          <p:cNvPr id="177" name="Conector reto 176"/>
          <p:cNvCxnSpPr>
            <a:stCxn id="174" idx="1"/>
          </p:cNvCxnSpPr>
          <p:nvPr/>
        </p:nvCxnSpPr>
        <p:spPr>
          <a:xfrm flipH="1">
            <a:off x="1677404" y="1291718"/>
            <a:ext cx="561807" cy="11102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A544BA4E-4FFD-4DA1-B771-1FCA0DB9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Eólica Instalada</a:t>
            </a:r>
          </a:p>
        </p:txBody>
      </p:sp>
      <p:grpSp>
        <p:nvGrpSpPr>
          <p:cNvPr id="198" name="Grupo 156">
            <a:extLst>
              <a:ext uri="{FF2B5EF4-FFF2-40B4-BE49-F238E27FC236}">
                <a16:creationId xmlns:a16="http://schemas.microsoft.com/office/drawing/2014/main" id="{4D94633A-CB56-4FE0-AEB3-6921A06216D7}"/>
              </a:ext>
            </a:extLst>
          </p:cNvPr>
          <p:cNvGrpSpPr/>
          <p:nvPr/>
        </p:nvGrpSpPr>
        <p:grpSpPr>
          <a:xfrm>
            <a:off x="4844443" y="1631596"/>
            <a:ext cx="3001824" cy="2731264"/>
            <a:chOff x="640876" y="785920"/>
            <a:chExt cx="4142027" cy="3420320"/>
          </a:xfrm>
        </p:grpSpPr>
        <p:grpSp>
          <p:nvGrpSpPr>
            <p:cNvPr id="199" name="Grupo 157">
              <a:extLst>
                <a:ext uri="{FF2B5EF4-FFF2-40B4-BE49-F238E27FC236}">
                  <a16:creationId xmlns:a16="http://schemas.microsoft.com/office/drawing/2014/main" id="{CA059B73-DFFD-4AF7-8899-279D99F7215D}"/>
                </a:ext>
              </a:extLst>
            </p:cNvPr>
            <p:cNvGrpSpPr/>
            <p:nvPr/>
          </p:nvGrpSpPr>
          <p:grpSpPr>
            <a:xfrm>
              <a:off x="640876" y="785920"/>
              <a:ext cx="4142027" cy="3420320"/>
              <a:chOff x="640876" y="785920"/>
              <a:chExt cx="4142027" cy="3420320"/>
            </a:xfrm>
          </p:grpSpPr>
          <p:grpSp>
            <p:nvGrpSpPr>
              <p:cNvPr id="201" name="Grupo 159">
                <a:extLst>
                  <a:ext uri="{FF2B5EF4-FFF2-40B4-BE49-F238E27FC236}">
                    <a16:creationId xmlns:a16="http://schemas.microsoft.com/office/drawing/2014/main" id="{0A12F69C-7CF5-4005-B699-69AE985C96F8}"/>
                  </a:ext>
                </a:extLst>
              </p:cNvPr>
              <p:cNvGrpSpPr/>
              <p:nvPr/>
            </p:nvGrpSpPr>
            <p:grpSpPr>
              <a:xfrm>
                <a:off x="640876" y="785920"/>
                <a:ext cx="4142027" cy="3420320"/>
                <a:chOff x="642464" y="785920"/>
                <a:chExt cx="4122920" cy="3420320"/>
              </a:xfrm>
            </p:grpSpPr>
            <p:grpSp>
              <p:nvGrpSpPr>
                <p:cNvPr id="204" name="Grupo 162">
                  <a:extLst>
                    <a:ext uri="{FF2B5EF4-FFF2-40B4-BE49-F238E27FC236}">
                      <a16:creationId xmlns:a16="http://schemas.microsoft.com/office/drawing/2014/main" id="{44398A59-B844-4A08-9D21-6252648A8984}"/>
                    </a:ext>
                  </a:extLst>
                </p:cNvPr>
                <p:cNvGrpSpPr/>
                <p:nvPr/>
              </p:nvGrpSpPr>
              <p:grpSpPr>
                <a:xfrm>
                  <a:off x="642464" y="785920"/>
                  <a:ext cx="4122920" cy="3420320"/>
                  <a:chOff x="642464" y="785920"/>
                  <a:chExt cx="4122920" cy="3420320"/>
                </a:xfrm>
              </p:grpSpPr>
              <p:pic>
                <p:nvPicPr>
                  <p:cNvPr id="206" name="Imagem 205" descr="http://img.directindustry.com/images_di/photo-g/wind-turbines-20877-2635267.jpg">
                    <a:extLst>
                      <a:ext uri="{FF2B5EF4-FFF2-40B4-BE49-F238E27FC236}">
                        <a16:creationId xmlns:a16="http://schemas.microsoft.com/office/drawing/2014/main" id="{C06DC739-ECF2-47E5-BD53-EDD3B4C519E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biLevel thresh="75000"/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983" b="96176" l="2381" r="99048">
                                <a14:foregroundMark x1="70000" y1="11048" x2="74524" y2="6374"/>
                                <a14:foregroundMark x1="70247" y1="45038" x2="75000" y2="53116"/>
                                <a14:foregroundMark x1="70000" y1="44618" x2="70247" y2="45038"/>
                                <a14:foregroundMark x1="35952" y1="20255" x2="14286" y2="15297"/>
                                <a14:foregroundMark x1="67606" y1="12214" x2="57746" y2="22137"/>
                                <a14:foregroundMark x1="70422" y1="45038" x2="73239" y2="49618"/>
                                <a14:foregroundMark x1="66197" y1="38168" x2="70422" y2="45038"/>
                                <a14:foregroundMark x1="64789" y1="35878" x2="66197" y2="38168"/>
                                <a14:foregroundMark x1="56338" y1="22137" x2="64789" y2="35878"/>
                                <a14:backgroundMark x1="63380" y1="45038" x2="63380" y2="45038"/>
                                <a14:backgroundMark x1="12676" y1="11450" x2="12676" y2="11450"/>
                                <a14:backgroundMark x1="61972" y1="38168" x2="61972" y2="38168"/>
                                <a14:backgroundMark x1="57746" y1="35878" x2="57746" y2="35878"/>
                              </a14:backgroundRemoval>
                            </a14:imgEffect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brightnessContrast bright="-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9190765">
                    <a:off x="642464" y="2225151"/>
                    <a:ext cx="404416" cy="6822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7" name="Imagem 206" descr="http://www.plomeriaydestupiciones.com/uploads/1/3/5/9/13593160/4805286.png">
                    <a:extLst>
                      <a:ext uri="{FF2B5EF4-FFF2-40B4-BE49-F238E27FC236}">
                        <a16:creationId xmlns:a16="http://schemas.microsoft.com/office/drawing/2014/main" id="{F9FA59C6-1568-4606-A95A-AD7684F348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81978" y="3365128"/>
                    <a:ext cx="502443" cy="8411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8" name="Imagem 207" descr="http://www.plomeriaydestupiciones.com/uploads/1/3/5/9/13593160/4805286.png">
                    <a:extLst>
                      <a:ext uri="{FF2B5EF4-FFF2-40B4-BE49-F238E27FC236}">
                        <a16:creationId xmlns:a16="http://schemas.microsoft.com/office/drawing/2014/main" id="{BAFD8384-0191-418A-BA23-202D7A166C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5545" y="3465669"/>
                    <a:ext cx="369839" cy="6191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9" name="Imagem 208" descr="http://0.static.wix.com/media/a50bd6_023e6cfde6c9afce63333366a50079ba.png_512">
                    <a:extLst>
                      <a:ext uri="{FF2B5EF4-FFF2-40B4-BE49-F238E27FC236}">
                        <a16:creationId xmlns:a16="http://schemas.microsoft.com/office/drawing/2014/main" id="{3E9BD4EA-3CC5-45AD-B2EA-F7E4432AD0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2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668055" y="1533322"/>
                    <a:ext cx="176497" cy="2618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0" name="Imagem 209" descr="https://upload.wikimedia.org/wikipedia/commons/thumb/a/ae/Nuclear_symbol.svg/600px-Nuclear_symbol.svg.png">
                    <a:extLst>
                      <a:ext uri="{FF2B5EF4-FFF2-40B4-BE49-F238E27FC236}">
                        <a16:creationId xmlns:a16="http://schemas.microsoft.com/office/drawing/2014/main" id="{B179CD0A-CB25-4AAB-8874-D69E6F8E561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saturation sat="33000"/>
                            </a14:imgEffect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39324" y="785920"/>
                    <a:ext cx="105897" cy="1062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1" name="Imagem 210" descr="http://0.static.wix.com/media/a50bd6_023e6cfde6c9afce63333366a50079ba.png_512">
                    <a:extLst>
                      <a:ext uri="{FF2B5EF4-FFF2-40B4-BE49-F238E27FC236}">
                        <a16:creationId xmlns:a16="http://schemas.microsoft.com/office/drawing/2014/main" id="{EA575A25-B8F9-4740-87D4-99A3CFEFC6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rightnessContrast bright="2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543045" y="1298087"/>
                    <a:ext cx="247094" cy="3666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2" name="Imagem 211" descr="http://www.plomeriaydestupiciones.com/uploads/1/3/5/9/13593160/4805286.png">
                    <a:extLst>
                      <a:ext uri="{FF2B5EF4-FFF2-40B4-BE49-F238E27FC236}">
                        <a16:creationId xmlns:a16="http://schemas.microsoft.com/office/drawing/2014/main" id="{E18C1505-739F-4C8F-AFFF-2A0BB0A6464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250288" y="3629975"/>
                    <a:ext cx="336502" cy="5619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05" name="chart">
                  <a:extLst>
                    <a:ext uri="{FF2B5EF4-FFF2-40B4-BE49-F238E27FC236}">
                      <a16:creationId xmlns:a16="http://schemas.microsoft.com/office/drawing/2014/main" id="{DC64573F-1EFB-4D77-94A5-DEA88D930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10000" b="90000" l="0" r="98571"/>
                          </a14:imgEffect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0439394">
                  <a:off x="1344495" y="3438111"/>
                  <a:ext cx="609177" cy="435159"/>
                </a:xfrm>
                <a:prstGeom prst="rect">
                  <a:avLst/>
                </a:prstGeom>
              </p:spPr>
            </p:pic>
          </p:grpSp>
          <p:pic>
            <p:nvPicPr>
              <p:cNvPr id="202" name="Imagem 201">
                <a:extLst>
                  <a:ext uri="{FF2B5EF4-FFF2-40B4-BE49-F238E27FC236}">
                    <a16:creationId xmlns:a16="http://schemas.microsoft.com/office/drawing/2014/main" id="{9632179E-D733-42C7-8225-47E53FF37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email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2857" b="98571" l="0" r="96667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2925685" y="815764"/>
                <a:ext cx="232987" cy="216000"/>
              </a:xfrm>
              <a:prstGeom prst="rect">
                <a:avLst/>
              </a:prstGeom>
            </p:spPr>
          </p:pic>
          <p:pic>
            <p:nvPicPr>
              <p:cNvPr id="203" name="Imagem 202" descr="http://www.eaprende.com/blog/wp-content/uploads/2012/07/petroleo.png">
                <a:extLst>
                  <a:ext uri="{FF2B5EF4-FFF2-40B4-BE49-F238E27FC236}">
                    <a16:creationId xmlns:a16="http://schemas.microsoft.com/office/drawing/2014/main" id="{2158B852-5069-4154-909B-D24AE2977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07668">
                <a:off x="2204610" y="1055811"/>
                <a:ext cx="496479" cy="355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0" name="Imagem 199" descr="http://84d1f3.medialib.glogster.com/media/d9/d9ddba804464013f2f43217565e50daf7254c52cd1e9d70687402bad5fc0b1ad/gota-de-agua-222-png.png">
              <a:extLst>
                <a:ext uri="{FF2B5EF4-FFF2-40B4-BE49-F238E27FC236}">
                  <a16:creationId xmlns:a16="http://schemas.microsoft.com/office/drawing/2014/main" id="{09AFF8B0-E1FD-4CC4-8505-3D4A9F854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50" y="1986495"/>
              <a:ext cx="239914" cy="22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24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D2FBB30-950A-4345-858D-9DC8016A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 Capacidade Instalada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3124200" y="65937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>
              <a:defRPr lang="pt-BR" sz="1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Fonte: ABEEólica / ANEEL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E491AD-B5F3-4F00-9B33-3EE4CEE979C1}"/>
              </a:ext>
            </a:extLst>
          </p:cNvPr>
          <p:cNvSpPr txBox="1"/>
          <p:nvPr/>
        </p:nvSpPr>
        <p:spPr>
          <a:xfrm>
            <a:off x="1424537" y="933363"/>
            <a:ext cx="2348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Capacidade Atual</a:t>
            </a:r>
          </a:p>
        </p:txBody>
      </p:sp>
      <p:graphicFrame>
        <p:nvGraphicFramePr>
          <p:cNvPr id="18" name="Espaço Reservado para Conteúdo 17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33456106"/>
              </p:ext>
            </p:extLst>
          </p:nvPr>
        </p:nvGraphicFramePr>
        <p:xfrm>
          <a:off x="107950" y="836612"/>
          <a:ext cx="8928100" cy="575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02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0327C-DDCD-4C52-91F1-2DDEC1AE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Recordes da abastecimento à carga com eólica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2EDB97-C985-4FFF-98E6-29B474388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64A1E-B445-4E6C-832D-831E308192FF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7" name="Espaço Reservado para Rodapé 7">
            <a:extLst>
              <a:ext uri="{FF2B5EF4-FFF2-40B4-BE49-F238E27FC236}">
                <a16:creationId xmlns:a16="http://schemas.microsoft.com/office/drawing/2014/main" id="{93E857B3-3903-487D-8D74-769E450302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9512" y="6567150"/>
            <a:ext cx="1512168" cy="290850"/>
          </a:xfrm>
        </p:spPr>
        <p:txBody>
          <a:bodyPr/>
          <a:lstStyle/>
          <a:p>
            <a:r>
              <a:rPr lang="pt-BR" dirty="0"/>
              <a:t>Fonte: ABEEólica | ONS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2CA1562-11C9-4634-BDD9-FB809B5D5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588141"/>
              </p:ext>
            </p:extLst>
          </p:nvPr>
        </p:nvGraphicFramePr>
        <p:xfrm>
          <a:off x="1894471" y="763216"/>
          <a:ext cx="6493953" cy="345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m 19">
            <a:extLst>
              <a:ext uri="{FF2B5EF4-FFF2-40B4-BE49-F238E27FC236}">
                <a16:creationId xmlns:a16="http://schemas.microsoft.com/office/drawing/2014/main" id="{2CE38D23-9660-48DB-BBF6-55322170B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99" b="48220" l="11769" r="26811">
                        <a14:foregroundMark x1="19011" y1="24629" x2="19011" y2="24629"/>
                        <a14:foregroundMark x1="19150" y1="29080" x2="19150" y2="29080"/>
                        <a14:foregroundMark x1="21170" y1="37834" x2="21170" y2="37834"/>
                        <a14:foregroundMark x1="16783" y1="37834" x2="16783" y2="37834"/>
                      </a14:backgroundRemoval>
                    </a14:imgEffect>
                  </a14:imgLayer>
                </a14:imgProps>
              </a:ext>
            </a:extLst>
          </a:blip>
          <a:srcRect l="11594" t="10988" r="72426" b="53264"/>
          <a:stretch/>
        </p:blipFill>
        <p:spPr>
          <a:xfrm>
            <a:off x="7245296" y="204946"/>
            <a:ext cx="990112" cy="1039616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14171E9-274E-468B-8C50-98233B85B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8126"/>
              </p:ext>
            </p:extLst>
          </p:nvPr>
        </p:nvGraphicFramePr>
        <p:xfrm>
          <a:off x="179512" y="4025811"/>
          <a:ext cx="8055897" cy="2547414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929317">
                  <a:extLst>
                    <a:ext uri="{9D8B030D-6E8A-4147-A177-3AD203B41FA5}">
                      <a16:colId xmlns:a16="http://schemas.microsoft.com/office/drawing/2014/main" val="357494984"/>
                    </a:ext>
                  </a:extLst>
                </a:gridCol>
                <a:gridCol w="1531645">
                  <a:extLst>
                    <a:ext uri="{9D8B030D-6E8A-4147-A177-3AD203B41FA5}">
                      <a16:colId xmlns:a16="http://schemas.microsoft.com/office/drawing/2014/main" val="60640401"/>
                    </a:ext>
                  </a:extLst>
                </a:gridCol>
                <a:gridCol w="1531645">
                  <a:extLst>
                    <a:ext uri="{9D8B030D-6E8A-4147-A177-3AD203B41FA5}">
                      <a16:colId xmlns:a16="http://schemas.microsoft.com/office/drawing/2014/main" val="3640114743"/>
                    </a:ext>
                  </a:extLst>
                </a:gridCol>
                <a:gridCol w="1531645">
                  <a:extLst>
                    <a:ext uri="{9D8B030D-6E8A-4147-A177-3AD203B41FA5}">
                      <a16:colId xmlns:a16="http://schemas.microsoft.com/office/drawing/2014/main" val="1182692743"/>
                    </a:ext>
                  </a:extLst>
                </a:gridCol>
                <a:gridCol w="1531645">
                  <a:extLst>
                    <a:ext uri="{9D8B030D-6E8A-4147-A177-3AD203B41FA5}">
                      <a16:colId xmlns:a16="http://schemas.microsoft.com/office/drawing/2014/main" val="1269583460"/>
                    </a:ext>
                  </a:extLst>
                </a:gridCol>
              </a:tblGrid>
              <a:tr h="359686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SIN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28490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marL="0" indent="176213" algn="l" rtl="0" fontAlgn="ctr"/>
                      <a:r>
                        <a:rPr lang="pt-BR" sz="1200" b="1" i="1" u="none" strike="noStrike" dirty="0">
                          <a:effectLst/>
                          <a:latin typeface="Arial Narrow" panose="020B0606020202030204" pitchFamily="34" charset="0"/>
                        </a:rPr>
                        <a:t>Recorde Anual (2018) 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17/01/2018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15/01/2018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17/01/2018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27/01/2018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3861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marL="457200" lvl="1" indent="-101600" algn="l" rtl="0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Geração (MW médio)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1761217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Arial Narrow" panose="020B0606020202030204" pitchFamily="34" charset="0"/>
                        </a:rPr>
                        <a:t>Fator de capacidade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926356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marL="0" indent="176213" algn="l" rtl="0" fontAlgn="ctr"/>
                      <a:r>
                        <a:rPr lang="pt-BR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Recorde Histórico (atual)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10/09/2017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01/10/2017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10/09/2017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08/10/2017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914131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marL="457200" lvl="1" indent="-101600" algn="l" rtl="0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Geração (MW médio)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420741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Arial Narrow" panose="020B0606020202030204" pitchFamily="34" charset="0"/>
                        </a:rPr>
                        <a:t>Fator de capacidade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166341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marL="0" lvl="0" indent="176213" algn="l" defTabSz="914400" rtl="0" eaLnBrk="1" fontAlgn="ctr" latinLnBrk="0" hangingPunct="1"/>
                      <a:r>
                        <a:rPr lang="pt-BR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Recorde Histórico (anterior)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16/07/2017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30/09/2017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30/07/2017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i="1" u="none" strike="noStrike" dirty="0">
                          <a:effectLst/>
                          <a:latin typeface="Arial Narrow" panose="020B0606020202030204" pitchFamily="34" charset="0"/>
                        </a:rPr>
                        <a:t>09/04/2017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83596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marL="457200" lvl="1" indent="-101600" algn="l" rtl="0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Geração (MW médio)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571237"/>
                  </a:ext>
                </a:extLst>
              </a:tr>
              <a:tr h="242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Arial Narrow" panose="020B0606020202030204" pitchFamily="34" charset="0"/>
                        </a:rPr>
                        <a:t>Fator de capacidade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1506439"/>
                  </a:ext>
                </a:extLst>
              </a:tr>
            </a:tbl>
          </a:graphicData>
        </a:graphic>
      </p:graphicFrame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C63385-B750-4111-8B4C-5B860B43923C}"/>
              </a:ext>
            </a:extLst>
          </p:cNvPr>
          <p:cNvSpPr/>
          <p:nvPr/>
        </p:nvSpPr>
        <p:spPr>
          <a:xfrm>
            <a:off x="229486" y="4442414"/>
            <a:ext cx="106230" cy="1062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4993ED46-CAD5-4573-963F-1CD23AFA31D7}"/>
              </a:ext>
            </a:extLst>
          </p:cNvPr>
          <p:cNvSpPr/>
          <p:nvPr/>
        </p:nvSpPr>
        <p:spPr>
          <a:xfrm>
            <a:off x="229486" y="5158348"/>
            <a:ext cx="106230" cy="10623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4E2779B-743A-4643-A091-437DCFF20E00}"/>
              </a:ext>
            </a:extLst>
          </p:cNvPr>
          <p:cNvSpPr/>
          <p:nvPr/>
        </p:nvSpPr>
        <p:spPr>
          <a:xfrm>
            <a:off x="229486" y="5904435"/>
            <a:ext cx="106230" cy="11685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979DF3F-9EBA-4870-AFCD-32CD46B8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99" b="48220" l="11769" r="26811">
                        <a14:foregroundMark x1="19011" y1="24629" x2="19011" y2="24629"/>
                        <a14:foregroundMark x1="19150" y1="29080" x2="19150" y2="29080"/>
                        <a14:foregroundMark x1="21170" y1="37834" x2="21170" y2="37834"/>
                        <a14:foregroundMark x1="16783" y1="37834" x2="16783" y2="37834"/>
                      </a14:backgroundRemoval>
                    </a14:imgEffect>
                  </a14:imgLayer>
                </a14:imgProps>
              </a:ext>
            </a:extLst>
          </a:blip>
          <a:srcRect l="11594" t="10988" r="72426" b="53264"/>
          <a:stretch/>
        </p:blipFill>
        <p:spPr>
          <a:xfrm>
            <a:off x="2509389" y="3423667"/>
            <a:ext cx="297554" cy="31243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0DCB124-38FC-4949-998A-D496EF227A8A}"/>
              </a:ext>
            </a:extLst>
          </p:cNvPr>
          <p:cNvSpPr txBox="1"/>
          <p:nvPr/>
        </p:nvSpPr>
        <p:spPr>
          <a:xfrm>
            <a:off x="1945567" y="943890"/>
            <a:ext cx="284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Percentual de abastecimento à carga: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AEFA9A3-8384-4A37-9C14-DC41BB2C27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99" b="48220" l="11769" r="26811">
                        <a14:foregroundMark x1="19011" y1="24629" x2="19011" y2="24629"/>
                        <a14:foregroundMark x1="19150" y1="29080" x2="19150" y2="29080"/>
                        <a14:foregroundMark x1="21170" y1="37834" x2="21170" y2="37834"/>
                        <a14:foregroundMark x1="16783" y1="37834" x2="16783" y2="37834"/>
                      </a14:backgroundRemoval>
                    </a14:imgEffect>
                  </a14:imgLayer>
                </a14:imgProps>
              </a:ext>
            </a:extLst>
          </a:blip>
          <a:srcRect l="11594" t="10988" r="72426" b="53264"/>
          <a:stretch/>
        </p:blipFill>
        <p:spPr>
          <a:xfrm>
            <a:off x="4106308" y="3827430"/>
            <a:ext cx="297554" cy="31243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CFB96C6-3A50-4B33-B607-BD9BA1F11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99" b="48220" l="11769" r="26811">
                        <a14:foregroundMark x1="19011" y1="24629" x2="19011" y2="24629"/>
                        <a14:foregroundMark x1="19150" y1="29080" x2="19150" y2="29080"/>
                        <a14:foregroundMark x1="21170" y1="37834" x2="21170" y2="37834"/>
                        <a14:foregroundMark x1="16783" y1="37834" x2="16783" y2="37834"/>
                      </a14:backgroundRemoval>
                    </a14:imgEffect>
                  </a14:imgLayer>
                </a14:imgProps>
              </a:ext>
            </a:extLst>
          </a:blip>
          <a:srcRect l="11594" t="10988" r="72426" b="53264"/>
          <a:stretch/>
        </p:blipFill>
        <p:spPr>
          <a:xfrm>
            <a:off x="5621867" y="1206277"/>
            <a:ext cx="297554" cy="31243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489A878-9074-48C5-A840-74988990C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99" b="48220" l="11769" r="26811">
                        <a14:foregroundMark x1="19011" y1="24629" x2="19011" y2="24629"/>
                        <a14:foregroundMark x1="19150" y1="29080" x2="19150" y2="29080"/>
                        <a14:foregroundMark x1="21170" y1="37834" x2="21170" y2="37834"/>
                        <a14:foregroundMark x1="16783" y1="37834" x2="16783" y2="37834"/>
                      </a14:backgroundRemoval>
                    </a14:imgEffect>
                  </a14:imgLayer>
                </a14:imgProps>
              </a:ext>
            </a:extLst>
          </a:blip>
          <a:srcRect l="11594" t="10988" r="72426" b="53264"/>
          <a:stretch/>
        </p:blipFill>
        <p:spPr>
          <a:xfrm>
            <a:off x="7184835" y="3332609"/>
            <a:ext cx="297554" cy="3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1378</Words>
  <Application>Microsoft Office PowerPoint</Application>
  <PresentationFormat>Apresentação na tela (4:3)</PresentationFormat>
  <Paragraphs>311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Verdana</vt:lpstr>
      <vt:lpstr>Wingdings</vt:lpstr>
      <vt:lpstr>Personalizar design</vt:lpstr>
      <vt:lpstr>2_Tema do Office</vt:lpstr>
      <vt:lpstr>Apresentação do PowerPoint</vt:lpstr>
      <vt:lpstr>Quem somos </vt:lpstr>
      <vt:lpstr>Membros da ABEEólica</vt:lpstr>
      <vt:lpstr>Apresentação do PowerPoint</vt:lpstr>
      <vt:lpstr>Apresentação do PowerPoint</vt:lpstr>
      <vt:lpstr>Apresentação do PowerPoint</vt:lpstr>
      <vt:lpstr>Capacidade Eólica Instalada</vt:lpstr>
      <vt:lpstr>Evolução da Capacidade Instalada</vt:lpstr>
      <vt:lpstr>Recordes da abastecimento à carga com eólica</vt:lpstr>
      <vt:lpstr>Apresentação do PowerPoint</vt:lpstr>
      <vt:lpstr>Principais etapas do desenvolvimento eólico</vt:lpstr>
      <vt:lpstr>Desafios Regulatórios</vt:lpstr>
      <vt:lpstr>Desafios Regulatórios</vt:lpstr>
      <vt:lpstr>Desafios Regulatórios</vt:lpstr>
      <vt:lpstr>Desafios Regulatórios</vt:lpstr>
      <vt:lpstr>Desafios Regulatórios</vt:lpstr>
      <vt:lpstr>Desafios Meio Ambiente</vt:lpstr>
      <vt:lpstr>Outros Desafios</vt:lpstr>
      <vt:lpstr>Apresentação do PowerPoint</vt:lpstr>
    </vt:vector>
  </TitlesOfParts>
  <Company>ABEEólica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Selma Bellini</dc:creator>
  <cp:lastModifiedBy>Francisco Carlos da Silva Junior</cp:lastModifiedBy>
  <cp:revision>350</cp:revision>
  <cp:lastPrinted>2016-11-07T16:11:03Z</cp:lastPrinted>
  <dcterms:created xsi:type="dcterms:W3CDTF">2016-06-16T19:41:23Z</dcterms:created>
  <dcterms:modified xsi:type="dcterms:W3CDTF">2018-03-15T10:50:07Z</dcterms:modified>
</cp:coreProperties>
</file>